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71" r:id="rId7"/>
    <p:sldId id="269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BAB16-D2C1-4E67-BFB5-CAFD297EB0DF}" v="7" dt="2024-02-13T13:36:44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64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ison Hardy-King" userId="0f519797-fb66-442b-b884-e66e1cc36cfe" providerId="ADAL" clId="{30ABAB16-D2C1-4E67-BFB5-CAFD297EB0DF}"/>
    <pc:docChg chg="undo custSel addSld delSld modSld sldOrd">
      <pc:chgData name="Madison Hardy-King" userId="0f519797-fb66-442b-b884-e66e1cc36cfe" providerId="ADAL" clId="{30ABAB16-D2C1-4E67-BFB5-CAFD297EB0DF}" dt="2024-02-13T16:23:06.913" v="1049" actId="20577"/>
      <pc:docMkLst>
        <pc:docMk/>
      </pc:docMkLst>
      <pc:sldChg chg="modSp mod">
        <pc:chgData name="Madison Hardy-King" userId="0f519797-fb66-442b-b884-e66e1cc36cfe" providerId="ADAL" clId="{30ABAB16-D2C1-4E67-BFB5-CAFD297EB0DF}" dt="2024-02-13T16:19:18.593" v="749" actId="1076"/>
        <pc:sldMkLst>
          <pc:docMk/>
          <pc:sldMk cId="0" sldId="257"/>
        </pc:sldMkLst>
        <pc:spChg chg="mod">
          <ac:chgData name="Madison Hardy-King" userId="0f519797-fb66-442b-b884-e66e1cc36cfe" providerId="ADAL" clId="{30ABAB16-D2C1-4E67-BFB5-CAFD297EB0DF}" dt="2024-02-13T16:18:32.091" v="747" actId="20577"/>
          <ac:spMkLst>
            <pc:docMk/>
            <pc:sldMk cId="0" sldId="257"/>
            <ac:spMk id="5" creationId="{00000000-0000-0000-0000-000000000000}"/>
          </ac:spMkLst>
        </pc:spChg>
        <pc:grpChg chg="mod">
          <ac:chgData name="Madison Hardy-King" userId="0f519797-fb66-442b-b884-e66e1cc36cfe" providerId="ADAL" clId="{30ABAB16-D2C1-4E67-BFB5-CAFD297EB0DF}" dt="2024-02-13T16:19:18.593" v="749" actId="1076"/>
          <ac:grpSpMkLst>
            <pc:docMk/>
            <pc:sldMk cId="0" sldId="257"/>
            <ac:grpSpMk id="6" creationId="{00000000-0000-0000-0000-000000000000}"/>
          </ac:grpSpMkLst>
        </pc:grpChg>
      </pc:sldChg>
      <pc:sldChg chg="del">
        <pc:chgData name="Madison Hardy-King" userId="0f519797-fb66-442b-b884-e66e1cc36cfe" providerId="ADAL" clId="{30ABAB16-D2C1-4E67-BFB5-CAFD297EB0DF}" dt="2024-02-13T12:06:38.170" v="0" actId="2696"/>
        <pc:sldMkLst>
          <pc:docMk/>
          <pc:sldMk cId="0" sldId="259"/>
        </pc:sldMkLst>
      </pc:sldChg>
      <pc:sldChg chg="delSp modSp mod">
        <pc:chgData name="Madison Hardy-King" userId="0f519797-fb66-442b-b884-e66e1cc36cfe" providerId="ADAL" clId="{30ABAB16-D2C1-4E67-BFB5-CAFD297EB0DF}" dt="2024-02-13T16:23:06.913" v="1049" actId="20577"/>
        <pc:sldMkLst>
          <pc:docMk/>
          <pc:sldMk cId="0" sldId="260"/>
        </pc:sldMkLst>
        <pc:spChg chg="mod">
          <ac:chgData name="Madison Hardy-King" userId="0f519797-fb66-442b-b884-e66e1cc36cfe" providerId="ADAL" clId="{30ABAB16-D2C1-4E67-BFB5-CAFD297EB0DF}" dt="2024-02-13T16:23:06.913" v="1049" actId="20577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Madison Hardy-King" userId="0f519797-fb66-442b-b884-e66e1cc36cfe" providerId="ADAL" clId="{30ABAB16-D2C1-4E67-BFB5-CAFD297EB0DF}" dt="2024-02-13T12:12:57.160" v="306"/>
          <ac:spMkLst>
            <pc:docMk/>
            <pc:sldMk cId="0" sldId="260"/>
            <ac:spMk id="7" creationId="{00000000-0000-0000-0000-000000000000}"/>
          </ac:spMkLst>
        </pc:spChg>
      </pc:sldChg>
      <pc:sldChg chg="del">
        <pc:chgData name="Madison Hardy-King" userId="0f519797-fb66-442b-b884-e66e1cc36cfe" providerId="ADAL" clId="{30ABAB16-D2C1-4E67-BFB5-CAFD297EB0DF}" dt="2024-02-13T12:07:01.049" v="1" actId="2696"/>
        <pc:sldMkLst>
          <pc:docMk/>
          <pc:sldMk cId="0" sldId="261"/>
        </pc:sldMkLst>
      </pc:sldChg>
      <pc:sldChg chg="addSp delSp modSp del mod">
        <pc:chgData name="Madison Hardy-King" userId="0f519797-fb66-442b-b884-e66e1cc36cfe" providerId="ADAL" clId="{30ABAB16-D2C1-4E67-BFB5-CAFD297EB0DF}" dt="2024-02-13T12:17:10.122" v="449" actId="2696"/>
        <pc:sldMkLst>
          <pc:docMk/>
          <pc:sldMk cId="0" sldId="262"/>
        </pc:sldMkLst>
        <pc:spChg chg="del">
          <ac:chgData name="Madison Hardy-King" userId="0f519797-fb66-442b-b884-e66e1cc36cfe" providerId="ADAL" clId="{30ABAB16-D2C1-4E67-BFB5-CAFD297EB0DF}" dt="2024-02-13T12:10:04.702" v="184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Madison Hardy-King" userId="0f519797-fb66-442b-b884-e66e1cc36cfe" providerId="ADAL" clId="{30ABAB16-D2C1-4E67-BFB5-CAFD297EB0DF}" dt="2024-02-13T12:08:40.660" v="11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Madison Hardy-King" userId="0f519797-fb66-442b-b884-e66e1cc36cfe" providerId="ADAL" clId="{30ABAB16-D2C1-4E67-BFB5-CAFD297EB0DF}" dt="2024-02-13T12:09:51.550" v="183" actId="20577"/>
          <ac:spMkLst>
            <pc:docMk/>
            <pc:sldMk cId="0" sldId="262"/>
            <ac:spMk id="5" creationId="{00000000-0000-0000-0000-000000000000}"/>
          </ac:spMkLst>
        </pc:spChg>
        <pc:picChg chg="add mod">
          <ac:chgData name="Madison Hardy-King" userId="0f519797-fb66-442b-b884-e66e1cc36cfe" providerId="ADAL" clId="{30ABAB16-D2C1-4E67-BFB5-CAFD297EB0DF}" dt="2024-02-13T12:10:29.814" v="189" actId="14100"/>
          <ac:picMkLst>
            <pc:docMk/>
            <pc:sldMk cId="0" sldId="262"/>
            <ac:picMk id="6" creationId="{246594BA-621D-62DF-4980-43ED655F3C46}"/>
          </ac:picMkLst>
        </pc:picChg>
      </pc:sldChg>
      <pc:sldChg chg="del">
        <pc:chgData name="Madison Hardy-King" userId="0f519797-fb66-442b-b884-e66e1cc36cfe" providerId="ADAL" clId="{30ABAB16-D2C1-4E67-BFB5-CAFD297EB0DF}" dt="2024-02-13T12:13:02.610" v="307" actId="2696"/>
        <pc:sldMkLst>
          <pc:docMk/>
          <pc:sldMk cId="0" sldId="263"/>
        </pc:sldMkLst>
      </pc:sldChg>
      <pc:sldChg chg="delSp modSp mod">
        <pc:chgData name="Madison Hardy-King" userId="0f519797-fb66-442b-b884-e66e1cc36cfe" providerId="ADAL" clId="{30ABAB16-D2C1-4E67-BFB5-CAFD297EB0DF}" dt="2024-02-13T12:13:33.488" v="360"/>
        <pc:sldMkLst>
          <pc:docMk/>
          <pc:sldMk cId="0" sldId="264"/>
        </pc:sldMkLst>
        <pc:spChg chg="del mod">
          <ac:chgData name="Madison Hardy-King" userId="0f519797-fb66-442b-b884-e66e1cc36cfe" providerId="ADAL" clId="{30ABAB16-D2C1-4E67-BFB5-CAFD297EB0DF}" dt="2024-02-13T12:13:33.488" v="360"/>
          <ac:spMkLst>
            <pc:docMk/>
            <pc:sldMk cId="0" sldId="264"/>
            <ac:spMk id="57" creationId="{00000000-0000-0000-0000-000000000000}"/>
          </ac:spMkLst>
        </pc:spChg>
      </pc:sldChg>
      <pc:sldChg chg="del">
        <pc:chgData name="Madison Hardy-King" userId="0f519797-fb66-442b-b884-e66e1cc36cfe" providerId="ADAL" clId="{30ABAB16-D2C1-4E67-BFB5-CAFD297EB0DF}" dt="2024-02-13T12:13:39.273" v="361" actId="2696"/>
        <pc:sldMkLst>
          <pc:docMk/>
          <pc:sldMk cId="0" sldId="265"/>
        </pc:sldMkLst>
      </pc:sldChg>
      <pc:sldChg chg="del">
        <pc:chgData name="Madison Hardy-King" userId="0f519797-fb66-442b-b884-e66e1cc36cfe" providerId="ADAL" clId="{30ABAB16-D2C1-4E67-BFB5-CAFD297EB0DF}" dt="2024-02-13T12:13:45.102" v="362" actId="2696"/>
        <pc:sldMkLst>
          <pc:docMk/>
          <pc:sldMk cId="0" sldId="266"/>
        </pc:sldMkLst>
      </pc:sldChg>
      <pc:sldChg chg="del">
        <pc:chgData name="Madison Hardy-King" userId="0f519797-fb66-442b-b884-e66e1cc36cfe" providerId="ADAL" clId="{30ABAB16-D2C1-4E67-BFB5-CAFD297EB0DF}" dt="2024-02-13T12:13:48.993" v="363" actId="2696"/>
        <pc:sldMkLst>
          <pc:docMk/>
          <pc:sldMk cId="0" sldId="267"/>
        </pc:sldMkLst>
      </pc:sldChg>
      <pc:sldChg chg="del">
        <pc:chgData name="Madison Hardy-King" userId="0f519797-fb66-442b-b884-e66e1cc36cfe" providerId="ADAL" clId="{30ABAB16-D2C1-4E67-BFB5-CAFD297EB0DF}" dt="2024-02-13T12:13:52.383" v="364" actId="2696"/>
        <pc:sldMkLst>
          <pc:docMk/>
          <pc:sldMk cId="0" sldId="268"/>
        </pc:sldMkLst>
      </pc:sldChg>
      <pc:sldChg chg="modSp mod">
        <pc:chgData name="Madison Hardy-King" userId="0f519797-fb66-442b-b884-e66e1cc36cfe" providerId="ADAL" clId="{30ABAB16-D2C1-4E67-BFB5-CAFD297EB0DF}" dt="2024-02-13T12:16:56.076" v="448" actId="20577"/>
        <pc:sldMkLst>
          <pc:docMk/>
          <pc:sldMk cId="0" sldId="269"/>
        </pc:sldMkLst>
        <pc:spChg chg="mod">
          <ac:chgData name="Madison Hardy-King" userId="0f519797-fb66-442b-b884-e66e1cc36cfe" providerId="ADAL" clId="{30ABAB16-D2C1-4E67-BFB5-CAFD297EB0DF}" dt="2024-02-13T12:16:56.076" v="448" actId="20577"/>
          <ac:spMkLst>
            <pc:docMk/>
            <pc:sldMk cId="0" sldId="269"/>
            <ac:spMk id="4" creationId="{00000000-0000-0000-0000-000000000000}"/>
          </ac:spMkLst>
        </pc:spChg>
      </pc:sldChg>
      <pc:sldChg chg="addSp delSp modSp add del mod">
        <pc:chgData name="Madison Hardy-King" userId="0f519797-fb66-442b-b884-e66e1cc36cfe" providerId="ADAL" clId="{30ABAB16-D2C1-4E67-BFB5-CAFD297EB0DF}" dt="2024-02-13T13:33:13.471" v="644" actId="2696"/>
        <pc:sldMkLst>
          <pc:docMk/>
          <pc:sldMk cId="1262950325" sldId="270"/>
        </pc:sldMkLst>
        <pc:spChg chg="mod">
          <ac:chgData name="Madison Hardy-King" userId="0f519797-fb66-442b-b884-e66e1cc36cfe" providerId="ADAL" clId="{30ABAB16-D2C1-4E67-BFB5-CAFD297EB0DF}" dt="2024-02-13T12:29:02.605" v="559" actId="255"/>
          <ac:spMkLst>
            <pc:docMk/>
            <pc:sldMk cId="1262950325" sldId="270"/>
            <ac:spMk id="4" creationId="{B905EE0E-C252-CF78-3117-B5799C5C60FB}"/>
          </ac:spMkLst>
        </pc:spChg>
        <pc:spChg chg="del mod">
          <ac:chgData name="Madison Hardy-King" userId="0f519797-fb66-442b-b884-e66e1cc36cfe" providerId="ADAL" clId="{30ABAB16-D2C1-4E67-BFB5-CAFD297EB0DF}" dt="2024-02-13T12:19:56.653" v="471"/>
          <ac:spMkLst>
            <pc:docMk/>
            <pc:sldMk cId="1262950325" sldId="270"/>
            <ac:spMk id="5" creationId="{5B566340-E5CD-0715-23DC-2247F83E9413}"/>
          </ac:spMkLst>
        </pc:spChg>
        <pc:spChg chg="add mod">
          <ac:chgData name="Madison Hardy-King" userId="0f519797-fb66-442b-b884-e66e1cc36cfe" providerId="ADAL" clId="{30ABAB16-D2C1-4E67-BFB5-CAFD297EB0DF}" dt="2024-02-13T13:28:48.929" v="634" actId="20577"/>
          <ac:spMkLst>
            <pc:docMk/>
            <pc:sldMk cId="1262950325" sldId="270"/>
            <ac:spMk id="13" creationId="{0B829B20-620E-1A6E-2188-FBF26CA629BC}"/>
          </ac:spMkLst>
        </pc:spChg>
        <pc:grpChg chg="mod">
          <ac:chgData name="Madison Hardy-King" userId="0f519797-fb66-442b-b884-e66e1cc36cfe" providerId="ADAL" clId="{30ABAB16-D2C1-4E67-BFB5-CAFD297EB0DF}" dt="2024-02-13T12:25:23.966" v="549" actId="1076"/>
          <ac:grpSpMkLst>
            <pc:docMk/>
            <pc:sldMk cId="1262950325" sldId="270"/>
            <ac:grpSpMk id="9" creationId="{9E9A9955-A5E6-B30E-5BD1-6C6B3C56BE09}"/>
          </ac:grpSpMkLst>
        </pc:grpChg>
      </pc:sldChg>
      <pc:sldChg chg="addSp modSp new mod ord">
        <pc:chgData name="Madison Hardy-King" userId="0f519797-fb66-442b-b884-e66e1cc36cfe" providerId="ADAL" clId="{30ABAB16-D2C1-4E67-BFB5-CAFD297EB0DF}" dt="2024-02-13T13:37:23.602" v="674"/>
        <pc:sldMkLst>
          <pc:docMk/>
          <pc:sldMk cId="3667025790" sldId="271"/>
        </pc:sldMkLst>
        <pc:spChg chg="add mod">
          <ac:chgData name="Madison Hardy-King" userId="0f519797-fb66-442b-b884-e66e1cc36cfe" providerId="ADAL" clId="{30ABAB16-D2C1-4E67-BFB5-CAFD297EB0DF}" dt="2024-02-13T13:35:52.433" v="665" actId="14100"/>
          <ac:spMkLst>
            <pc:docMk/>
            <pc:sldMk cId="3667025790" sldId="271"/>
            <ac:spMk id="4" creationId="{7B19750C-FD73-706D-465F-37D8728D68E2}"/>
          </ac:spMkLst>
        </pc:spChg>
        <pc:spChg chg="mod">
          <ac:chgData name="Madison Hardy-King" userId="0f519797-fb66-442b-b884-e66e1cc36cfe" providerId="ADAL" clId="{30ABAB16-D2C1-4E67-BFB5-CAFD297EB0DF}" dt="2024-02-13T13:36:06.366" v="666"/>
          <ac:spMkLst>
            <pc:docMk/>
            <pc:sldMk cId="3667025790" sldId="271"/>
            <ac:spMk id="6" creationId="{4C610714-6571-A2DE-C884-EB5C94E0158D}"/>
          </ac:spMkLst>
        </pc:spChg>
        <pc:spChg chg="mod">
          <ac:chgData name="Madison Hardy-King" userId="0f519797-fb66-442b-b884-e66e1cc36cfe" providerId="ADAL" clId="{30ABAB16-D2C1-4E67-BFB5-CAFD297EB0DF}" dt="2024-02-13T13:36:06.366" v="666"/>
          <ac:spMkLst>
            <pc:docMk/>
            <pc:sldMk cId="3667025790" sldId="271"/>
            <ac:spMk id="7" creationId="{4233D146-0A8B-90E9-A697-BC954589547B}"/>
          </ac:spMkLst>
        </pc:spChg>
        <pc:spChg chg="mod">
          <ac:chgData name="Madison Hardy-King" userId="0f519797-fb66-442b-b884-e66e1cc36cfe" providerId="ADAL" clId="{30ABAB16-D2C1-4E67-BFB5-CAFD297EB0DF}" dt="2024-02-13T13:36:20.714" v="667"/>
          <ac:spMkLst>
            <pc:docMk/>
            <pc:sldMk cId="3667025790" sldId="271"/>
            <ac:spMk id="9" creationId="{144B09D4-73EF-7E57-A543-4B433683CE2C}"/>
          </ac:spMkLst>
        </pc:spChg>
        <pc:spChg chg="mod">
          <ac:chgData name="Madison Hardy-King" userId="0f519797-fb66-442b-b884-e66e1cc36cfe" providerId="ADAL" clId="{30ABAB16-D2C1-4E67-BFB5-CAFD297EB0DF}" dt="2024-02-13T13:36:20.714" v="667"/>
          <ac:spMkLst>
            <pc:docMk/>
            <pc:sldMk cId="3667025790" sldId="271"/>
            <ac:spMk id="10" creationId="{3091CE37-8881-171E-E9E6-321BF37F6AC3}"/>
          </ac:spMkLst>
        </pc:spChg>
        <pc:spChg chg="mod">
          <ac:chgData name="Madison Hardy-King" userId="0f519797-fb66-442b-b884-e66e1cc36cfe" providerId="ADAL" clId="{30ABAB16-D2C1-4E67-BFB5-CAFD297EB0DF}" dt="2024-02-13T13:36:44.225" v="669"/>
          <ac:spMkLst>
            <pc:docMk/>
            <pc:sldMk cId="3667025790" sldId="271"/>
            <ac:spMk id="12" creationId="{F0D9BC91-5B48-82A4-480A-06898FB1D43D}"/>
          </ac:spMkLst>
        </pc:spChg>
        <pc:spChg chg="mod">
          <ac:chgData name="Madison Hardy-King" userId="0f519797-fb66-442b-b884-e66e1cc36cfe" providerId="ADAL" clId="{30ABAB16-D2C1-4E67-BFB5-CAFD297EB0DF}" dt="2024-02-13T13:36:44.225" v="669"/>
          <ac:spMkLst>
            <pc:docMk/>
            <pc:sldMk cId="3667025790" sldId="271"/>
            <ac:spMk id="13" creationId="{EF4A7B62-672F-7A5B-5B28-83381DF61F98}"/>
          </ac:spMkLst>
        </pc:spChg>
        <pc:grpChg chg="add mod">
          <ac:chgData name="Madison Hardy-King" userId="0f519797-fb66-442b-b884-e66e1cc36cfe" providerId="ADAL" clId="{30ABAB16-D2C1-4E67-BFB5-CAFD297EB0DF}" dt="2024-02-13T13:36:06.366" v="666"/>
          <ac:grpSpMkLst>
            <pc:docMk/>
            <pc:sldMk cId="3667025790" sldId="271"/>
            <ac:grpSpMk id="5" creationId="{FFC92D30-10A4-5110-2429-9CE738BD1CF8}"/>
          </ac:grpSpMkLst>
        </pc:grpChg>
        <pc:grpChg chg="add mod">
          <ac:chgData name="Madison Hardy-King" userId="0f519797-fb66-442b-b884-e66e1cc36cfe" providerId="ADAL" clId="{30ABAB16-D2C1-4E67-BFB5-CAFD297EB0DF}" dt="2024-02-13T13:36:20.714" v="667"/>
          <ac:grpSpMkLst>
            <pc:docMk/>
            <pc:sldMk cId="3667025790" sldId="271"/>
            <ac:grpSpMk id="8" creationId="{B1EB18DB-2DCA-34E8-78FA-EE087930C737}"/>
          </ac:grpSpMkLst>
        </pc:grpChg>
        <pc:grpChg chg="add mod">
          <ac:chgData name="Madison Hardy-King" userId="0f519797-fb66-442b-b884-e66e1cc36cfe" providerId="ADAL" clId="{30ABAB16-D2C1-4E67-BFB5-CAFD297EB0DF}" dt="2024-02-13T13:36:48.587" v="670" actId="1076"/>
          <ac:grpSpMkLst>
            <pc:docMk/>
            <pc:sldMk cId="3667025790" sldId="271"/>
            <ac:grpSpMk id="11" creationId="{4FF62D77-1F8E-2232-07BE-DB36BCB399AC}"/>
          </ac:grpSpMkLst>
        </pc:grpChg>
        <pc:picChg chg="add mod modCrop">
          <ac:chgData name="Madison Hardy-King" userId="0f519797-fb66-442b-b884-e66e1cc36cfe" providerId="ADAL" clId="{30ABAB16-D2C1-4E67-BFB5-CAFD297EB0DF}" dt="2024-02-13T13:36:26.735" v="668" actId="1076"/>
          <ac:picMkLst>
            <pc:docMk/>
            <pc:sldMk cId="3667025790" sldId="271"/>
            <ac:picMk id="3" creationId="{B40DD4F1-8CD7-4571-66B8-47FF81B7EB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leekapprenticeships.co.uk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leekapprenticeships.co.uk/our-apprenticeships/the-hair-professional-barbering-apprenticeship-level-2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kleekapprenticeships.co.uk/our-apprenticeships/beauty-apprenticeship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eekapprenticeships.co.uk/our-apprenticeships/hairdressing-apprenticeships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leekapprenticeships.co.uk/our-apprenticeships/application-for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kleekapprenticeships.co.uk/careers-advice/what-happens-after-you-complete-your-hair-or-beauty-apprenticeship/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leekapprenticeships.co.u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hyperlink" Target="https://kleekapprenticeships.co.uk/academies/kleek-academy-maidsto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653" y="0"/>
            <a:ext cx="3586222" cy="3586222"/>
          </a:xfrm>
          <a:custGeom>
            <a:avLst/>
            <a:gdLst/>
            <a:ahLst/>
            <a:cxnLst/>
            <a:rect l="l" t="t" r="r" b="b"/>
            <a:pathLst>
              <a:path w="3586222" h="3586222">
                <a:moveTo>
                  <a:pt x="0" y="0"/>
                </a:moveTo>
                <a:lnTo>
                  <a:pt x="3586223" y="0"/>
                </a:lnTo>
                <a:lnTo>
                  <a:pt x="3586223" y="3586222"/>
                </a:lnTo>
                <a:lnTo>
                  <a:pt x="0" y="3586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010139" y="8812601"/>
            <a:ext cx="3076355" cy="1170233"/>
          </a:xfrm>
          <a:custGeom>
            <a:avLst/>
            <a:gdLst/>
            <a:ahLst/>
            <a:cxnLst/>
            <a:rect l="l" t="t" r="r" b="b"/>
            <a:pathLst>
              <a:path w="3076355" h="1170233">
                <a:moveTo>
                  <a:pt x="0" y="0"/>
                </a:moveTo>
                <a:lnTo>
                  <a:pt x="3076354" y="0"/>
                </a:lnTo>
                <a:lnTo>
                  <a:pt x="3076354" y="1170233"/>
                </a:lnTo>
                <a:lnTo>
                  <a:pt x="0" y="11702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76" b="-257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96832" y="9688948"/>
            <a:ext cx="4898093" cy="293886"/>
          </a:xfrm>
          <a:custGeom>
            <a:avLst/>
            <a:gdLst/>
            <a:ahLst/>
            <a:cxnLst/>
            <a:rect l="l" t="t" r="r" b="b"/>
            <a:pathLst>
              <a:path w="4898093" h="293886">
                <a:moveTo>
                  <a:pt x="0" y="0"/>
                </a:moveTo>
                <a:lnTo>
                  <a:pt x="4898094" y="0"/>
                </a:lnTo>
                <a:lnTo>
                  <a:pt x="4898094" y="293886"/>
                </a:lnTo>
                <a:lnTo>
                  <a:pt x="0" y="293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2827" y="4008006"/>
            <a:ext cx="18222347" cy="189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000000"/>
                </a:solidFill>
                <a:latin typeface="Acumin Variable Concept Thin"/>
              </a:rPr>
              <a:t>KLEEK APPRENTICESHIPS</a:t>
            </a:r>
            <a:endParaRPr lang="en-US" sz="9999" dirty="0">
              <a:solidFill>
                <a:srgbClr val="000000"/>
              </a:solidFill>
              <a:latin typeface="Acumin Variable Concept Thin"/>
              <a:hlinkClick r:id="rId5" tooltip="https://kleekapprenticeships.co.u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48325" y="5554231"/>
            <a:ext cx="699135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cumin Variable Concept"/>
              </a:rPr>
              <a:t>HAIRDRESSING - BEAUTY- BARBERING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522736" y="114483"/>
            <a:ext cx="3530529" cy="3589667"/>
            <a:chOff x="0" y="0"/>
            <a:chExt cx="79941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9410" cy="812800"/>
            </a:xfrm>
            <a:custGeom>
              <a:avLst/>
              <a:gdLst/>
              <a:ahLst/>
              <a:cxnLst/>
              <a:rect l="l" t="t" r="r" b="b"/>
              <a:pathLst>
                <a:path w="799410" h="812800">
                  <a:moveTo>
                    <a:pt x="399705" y="0"/>
                  </a:moveTo>
                  <a:lnTo>
                    <a:pt x="799410" y="406400"/>
                  </a:lnTo>
                  <a:lnTo>
                    <a:pt x="399705" y="812800"/>
                  </a:lnTo>
                  <a:lnTo>
                    <a:pt x="0" y="406400"/>
                  </a:lnTo>
                  <a:lnTo>
                    <a:pt x="399705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7399" y="63500"/>
              <a:ext cx="524613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543050" y="5262131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32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736503" y="8812601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41787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240459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769751" y="647700"/>
            <a:ext cx="6219825" cy="189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Acumin Variable Concept Thin"/>
              </a:rPr>
              <a:t>ABOUT 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69751" y="2422526"/>
            <a:ext cx="6219825" cy="912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Kleek Apprenticeships is the UK's leading specialist hair and beauty training provider.  Working with learners &amp; salons in the Kent &amp; Medway area.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We have over 24 years of experience working with apprentices and employers in the hair and beauty industry and have held an OUTSTANDING OFSTED rating for 17 years. 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We are proud to have trained over 8000 apprentices and supported over 850 salons.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074490" y="9944100"/>
            <a:ext cx="3086100" cy="27312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055687" y="-2057400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85662">
            <a:off x="339229" y="-4851067"/>
            <a:ext cx="20924631" cy="19465873"/>
          </a:xfrm>
          <a:custGeom>
            <a:avLst/>
            <a:gdLst/>
            <a:ahLst/>
            <a:cxnLst/>
            <a:rect l="l" t="t" r="r" b="b"/>
            <a:pathLst>
              <a:path w="20924631" h="19465873">
                <a:moveTo>
                  <a:pt x="0" y="0"/>
                </a:moveTo>
                <a:lnTo>
                  <a:pt x="20924632" y="0"/>
                </a:lnTo>
                <a:lnTo>
                  <a:pt x="20924632" y="19465873"/>
                </a:lnTo>
                <a:lnTo>
                  <a:pt x="0" y="1946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9754" b="-975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51980" y="1740739"/>
            <a:ext cx="3524250" cy="3524250"/>
            <a:chOff x="0" y="0"/>
            <a:chExt cx="835577" cy="8355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35577" cy="835577"/>
            </a:xfrm>
            <a:custGeom>
              <a:avLst/>
              <a:gdLst/>
              <a:ahLst/>
              <a:cxnLst/>
              <a:rect l="l" t="t" r="r" b="b"/>
              <a:pathLst>
                <a:path w="835577" h="835577">
                  <a:moveTo>
                    <a:pt x="417789" y="0"/>
                  </a:moveTo>
                  <a:lnTo>
                    <a:pt x="835577" y="417789"/>
                  </a:lnTo>
                  <a:lnTo>
                    <a:pt x="417789" y="835577"/>
                  </a:lnTo>
                  <a:lnTo>
                    <a:pt x="0" y="417789"/>
                  </a:lnTo>
                  <a:lnTo>
                    <a:pt x="417789" y="0"/>
                  </a:ln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07838" y="3931767"/>
            <a:ext cx="3524250" cy="3524250"/>
            <a:chOff x="0" y="0"/>
            <a:chExt cx="835577" cy="8355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5577" cy="835577"/>
            </a:xfrm>
            <a:custGeom>
              <a:avLst/>
              <a:gdLst/>
              <a:ahLst/>
              <a:cxnLst/>
              <a:rect l="l" t="t" r="r" b="b"/>
              <a:pathLst>
                <a:path w="835577" h="835577">
                  <a:moveTo>
                    <a:pt x="417789" y="0"/>
                  </a:moveTo>
                  <a:lnTo>
                    <a:pt x="835577" y="417789"/>
                  </a:lnTo>
                  <a:lnTo>
                    <a:pt x="417789" y="835577"/>
                  </a:lnTo>
                  <a:lnTo>
                    <a:pt x="0" y="417789"/>
                  </a:lnTo>
                  <a:lnTo>
                    <a:pt x="417789" y="0"/>
                  </a:lnTo>
                  <a:close/>
                </a:path>
              </a:pathLst>
            </a:custGeom>
            <a:blipFill>
              <a:blip r:embed="rId4"/>
              <a:stretch>
                <a:fillRect t="-24999" b="-2499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1980" y="6741373"/>
            <a:ext cx="3524250" cy="3524250"/>
            <a:chOff x="0" y="0"/>
            <a:chExt cx="835577" cy="8355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5577" cy="835577"/>
            </a:xfrm>
            <a:custGeom>
              <a:avLst/>
              <a:gdLst/>
              <a:ahLst/>
              <a:cxnLst/>
              <a:rect l="l" t="t" r="r" b="b"/>
              <a:pathLst>
                <a:path w="835577" h="835577">
                  <a:moveTo>
                    <a:pt x="417789" y="0"/>
                  </a:moveTo>
                  <a:lnTo>
                    <a:pt x="835577" y="417789"/>
                  </a:lnTo>
                  <a:lnTo>
                    <a:pt x="417789" y="835577"/>
                  </a:lnTo>
                  <a:lnTo>
                    <a:pt x="0" y="417789"/>
                  </a:lnTo>
                  <a:lnTo>
                    <a:pt x="417789" y="0"/>
                  </a:lnTo>
                  <a:close/>
                </a:path>
              </a:pathLst>
            </a:custGeom>
            <a:blipFill>
              <a:blip r:embed="rId5"/>
              <a:stretch>
                <a:fillRect l="-11689" b="-6753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3702"/>
            <a:ext cx="18288000" cy="189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Acumin Variable Concept Thin"/>
              </a:rPr>
              <a:t>OUR APPRENTICESHIPS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1940453"/>
            <a:ext cx="1828800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Acumin Variable Concept"/>
                <a:hlinkClick r:id="rId6" tooltip="https://kleekapprenticeships.co.uk/our-apprenticeships/hairdressing-apprenticeships/"/>
              </a:rPr>
              <a:t>HAIRDRESSING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56362" y="2486283"/>
            <a:ext cx="10375275" cy="187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cumin Variable Concept Extra-Light"/>
              </a:rPr>
              <a:t>The Level 2 Hairdressing Apprenticeship is the perfect starting point for all aspiring hairdressers. On completion you can progress onto the Level 3 Advanced Hairdressing Apprenticeship.</a:t>
            </a:r>
          </a:p>
          <a:p>
            <a:pPr algn="ctr">
              <a:lnSpc>
                <a:spcPts val="4200"/>
              </a:lnSpc>
            </a:pPr>
            <a:endParaRPr lang="en-US" sz="2499">
              <a:solidFill>
                <a:srgbClr val="000000"/>
              </a:solidFill>
              <a:latin typeface="Acumin Variable Concept Extra-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0" y="4426519"/>
            <a:ext cx="1828800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Acumin Variable Concept"/>
                <a:hlinkClick r:id="rId7" tooltip="https://kleekapprenticeships.co.uk/our-apprenticeships/beauty-apprenticeships/"/>
              </a:rPr>
              <a:t>BEAUTY &amp; WELLBEING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7236125"/>
            <a:ext cx="1828800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Acumin Variable Concept"/>
                <a:hlinkClick r:id="rId8" tooltip="https://kleekapprenticeships.co.uk/our-apprenticeships/the-hair-professional-barbering-apprenticeship-level-2/"/>
              </a:rPr>
              <a:t>BARBERING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56362" y="4969444"/>
            <a:ext cx="10375275" cy="23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cumin Variable Concept Extra-Light"/>
              </a:rPr>
              <a:t>The Level 2 Beauty Therapist Apprenticeship is the entry level course for all beauty related careers after which you can choose to specialise with either the Level 3 Advanced Beauty Therapist or the Level 3 Wellbeing and Holistic Therapist apprenticeships. </a:t>
            </a:r>
          </a:p>
          <a:p>
            <a:pPr algn="ctr">
              <a:lnSpc>
                <a:spcPts val="4200"/>
              </a:lnSpc>
            </a:pPr>
            <a:endParaRPr lang="en-US" sz="2499">
              <a:solidFill>
                <a:srgbClr val="000000"/>
              </a:solidFill>
              <a:latin typeface="Acumin Variable Concept Extra-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956362" y="7779050"/>
            <a:ext cx="10375275" cy="143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cumin Variable Concept Extra-Light"/>
              </a:rPr>
              <a:t>The Level 2 Barbering Apprenticeship will provide you with the skills, knowledge and behaviours needed to excel in a barbering career.</a:t>
            </a:r>
          </a:p>
          <a:p>
            <a:pPr algn="ctr">
              <a:lnSpc>
                <a:spcPts val="4200"/>
              </a:lnSpc>
            </a:pPr>
            <a:endParaRPr lang="en-US" sz="2499">
              <a:solidFill>
                <a:srgbClr val="000000"/>
              </a:solidFill>
              <a:latin typeface="Acumin Variable Concept Extra-Ligh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1543050" y="4359533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32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25770" y="9066594"/>
            <a:ext cx="3086100" cy="30861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744950" y="978428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85662">
            <a:off x="339229" y="-4851067"/>
            <a:ext cx="20924631" cy="19465873"/>
          </a:xfrm>
          <a:custGeom>
            <a:avLst/>
            <a:gdLst/>
            <a:ahLst/>
            <a:cxnLst/>
            <a:rect l="l" t="t" r="r" b="b"/>
            <a:pathLst>
              <a:path w="20924631" h="19465873">
                <a:moveTo>
                  <a:pt x="0" y="0"/>
                </a:moveTo>
                <a:lnTo>
                  <a:pt x="20924632" y="0"/>
                </a:lnTo>
                <a:lnTo>
                  <a:pt x="20924632" y="19465873"/>
                </a:lnTo>
                <a:lnTo>
                  <a:pt x="0" y="1946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9754" b="-97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430455" y="-25400"/>
            <a:ext cx="9857545" cy="189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Acumin Variable Concept Thin"/>
              </a:rPr>
              <a:t>STARTING OUT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30455" y="1566965"/>
            <a:ext cx="9738914" cy="643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Starting an apprenticeship is as easy as 1,2,3!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Acumin Variable Concept Extra-Light"/>
                <a:hlinkClick r:id="rId3" tooltip="https://kleekapprenticeships.co.uk/our-apprenticeships/application-form/"/>
              </a:rPr>
              <a:t>Apply</a:t>
            </a: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at any time throughout the year 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and we will help find the perfect salon.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cumin Variable Concept Extra-Light"/>
              </a:rPr>
              <a:t>3) Once </a:t>
            </a: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an employment has been secured, the learner will be assigned </a:t>
            </a:r>
            <a:r>
              <a:rPr lang="en-US" sz="3000">
                <a:solidFill>
                  <a:srgbClr val="000000"/>
                </a:solidFill>
                <a:latin typeface="Acumin Variable Concept Extra-Light"/>
              </a:rPr>
              <a:t>their own </a:t>
            </a: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dedicated Educator who will deliver first-class training in our Maidstone Academy, or directly in the salon if not local to the </a:t>
            </a:r>
            <a:r>
              <a:rPr lang="en-US" sz="3000">
                <a:solidFill>
                  <a:srgbClr val="000000"/>
                </a:solidFill>
                <a:latin typeface="Acumin Variable Concept Extra-Light"/>
              </a:rPr>
              <a:t>Maidstone Academy.</a:t>
            </a: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18559" y="2659542"/>
            <a:ext cx="956944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cumin Variable Concept"/>
              </a:rPr>
              <a:t>1) Apply to Kleek Apprenticeships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18559" y="4781550"/>
            <a:ext cx="956944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cumin Variable Concept"/>
              </a:rPr>
              <a:t>2) Find An Employer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9525"/>
            <a:ext cx="8229600" cy="10287000"/>
            <a:chOff x="0" y="0"/>
            <a:chExt cx="65024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0240" cy="812800"/>
            </a:xfrm>
            <a:custGeom>
              <a:avLst/>
              <a:gdLst/>
              <a:ahLst/>
              <a:cxnLst/>
              <a:rect l="l" t="t" r="r" b="b"/>
              <a:pathLst>
                <a:path w="650240" h="812800">
                  <a:moveTo>
                    <a:pt x="0" y="0"/>
                  </a:moveTo>
                  <a:lnTo>
                    <a:pt x="650240" y="0"/>
                  </a:lnTo>
                  <a:lnTo>
                    <a:pt x="65024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80817" t="-20403" r="-4493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85662">
            <a:off x="339229" y="-4851067"/>
            <a:ext cx="20924631" cy="19465873"/>
          </a:xfrm>
          <a:custGeom>
            <a:avLst/>
            <a:gdLst/>
            <a:ahLst/>
            <a:cxnLst/>
            <a:rect l="l" t="t" r="r" b="b"/>
            <a:pathLst>
              <a:path w="20924631" h="19465873">
                <a:moveTo>
                  <a:pt x="0" y="0"/>
                </a:moveTo>
                <a:lnTo>
                  <a:pt x="20924632" y="0"/>
                </a:lnTo>
                <a:lnTo>
                  <a:pt x="20924632" y="19465873"/>
                </a:lnTo>
                <a:lnTo>
                  <a:pt x="0" y="1946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9754" b="-97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0" y="2057400"/>
            <a:ext cx="18288000" cy="756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endParaRPr dirty="0"/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Become a Stylist, Barber or Therapist</a:t>
            </a: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Be The Boss</a:t>
            </a: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Teach the Next Generation as an Educator</a:t>
            </a: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Travel The World Working on Luxury Cruise Ships</a:t>
            </a: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Work with Celebrities in TV/Film/Theatre</a:t>
            </a: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Be an Influencer as a Brand Representative</a:t>
            </a:r>
          </a:p>
          <a:p>
            <a:pPr algn="ctr">
              <a:lnSpc>
                <a:spcPts val="5100"/>
              </a:lnSpc>
            </a:pPr>
            <a:r>
              <a:rPr lang="en-US" sz="3000" dirty="0" err="1">
                <a:solidFill>
                  <a:srgbClr val="000000"/>
                </a:solidFill>
                <a:latin typeface="Acumin Variable Concept Extra-Light"/>
              </a:rPr>
              <a:t>Specialise</a:t>
            </a: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as a.. </a:t>
            </a:r>
          </a:p>
          <a:p>
            <a:pPr algn="ctr">
              <a:lnSpc>
                <a:spcPts val="5100"/>
              </a:lnSpc>
            </a:pPr>
            <a:r>
              <a:rPr lang="en-US" sz="3000" dirty="0" err="1">
                <a:solidFill>
                  <a:srgbClr val="000000"/>
                </a:solidFill>
                <a:latin typeface="Acumin Variable Concept Extra-Light"/>
              </a:rPr>
              <a:t>Colour</a:t>
            </a: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Specialist    Massage Therapist    Art Director</a:t>
            </a:r>
          </a:p>
          <a:p>
            <a:pPr algn="ctr">
              <a:lnSpc>
                <a:spcPts val="51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Session Stylist    Nail Technician    Make Up Artist</a:t>
            </a:r>
          </a:p>
          <a:p>
            <a:pPr algn="ctr">
              <a:lnSpc>
                <a:spcPts val="45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 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3702"/>
            <a:ext cx="18288000" cy="189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Acumin Variable Concept Thin"/>
              </a:rPr>
              <a:t>WHAT’S NEXT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999664"/>
            <a:ext cx="1824037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Acumin Variable Concept"/>
                <a:hlinkClick r:id="rId3" tooltip="https://kleekapprenticeships.co.uk/careers-advice/what-happens-after-you-complete-your-hair-or-beauty-apprenticeship/"/>
              </a:rPr>
              <a:t>HAIR, BEAUTY &amp; BARBERING CAREER ROUTES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536879" y="133350"/>
            <a:ext cx="3524250" cy="3524250"/>
            <a:chOff x="0" y="0"/>
            <a:chExt cx="802628" cy="8026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02628" cy="802628"/>
            </a:xfrm>
            <a:custGeom>
              <a:avLst/>
              <a:gdLst/>
              <a:ahLst/>
              <a:cxnLst/>
              <a:rect l="l" t="t" r="r" b="b"/>
              <a:pathLst>
                <a:path w="802628" h="802628">
                  <a:moveTo>
                    <a:pt x="401314" y="0"/>
                  </a:moveTo>
                  <a:lnTo>
                    <a:pt x="802628" y="401314"/>
                  </a:lnTo>
                  <a:lnTo>
                    <a:pt x="401314" y="802628"/>
                  </a:lnTo>
                  <a:lnTo>
                    <a:pt x="0" y="401314"/>
                  </a:lnTo>
                  <a:lnTo>
                    <a:pt x="401314" y="0"/>
                  </a:lnTo>
                  <a:close/>
                </a:path>
              </a:pathLst>
            </a:custGeom>
            <a:blipFill>
              <a:blip r:embed="rId4"/>
              <a:stretch>
                <a:fillRect r="-4999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9018" y="133350"/>
            <a:ext cx="3524006" cy="352400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5"/>
              <a:stretch>
                <a:fillRect l="-17348" t="-2404" r="-3366" b="-5669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7675" y="2801825"/>
            <a:ext cx="3524250" cy="3524250"/>
            <a:chOff x="0" y="0"/>
            <a:chExt cx="779830" cy="7798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9830" cy="779830"/>
            </a:xfrm>
            <a:custGeom>
              <a:avLst/>
              <a:gdLst/>
              <a:ahLst/>
              <a:cxnLst/>
              <a:rect l="l" t="t" r="r" b="b"/>
              <a:pathLst>
                <a:path w="779830" h="779830">
                  <a:moveTo>
                    <a:pt x="389915" y="0"/>
                  </a:moveTo>
                  <a:lnTo>
                    <a:pt x="779830" y="389915"/>
                  </a:lnTo>
                  <a:lnTo>
                    <a:pt x="389915" y="779830"/>
                  </a:lnTo>
                  <a:lnTo>
                    <a:pt x="0" y="389915"/>
                  </a:lnTo>
                  <a:lnTo>
                    <a:pt x="389915" y="0"/>
                  </a:lnTo>
                  <a:close/>
                </a:path>
              </a:pathLst>
            </a:custGeom>
            <a:blipFill>
              <a:blip r:embed="rId6"/>
              <a:stretch>
                <a:fillRect t="-4369" b="-4572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577252" y="2801825"/>
            <a:ext cx="3524250" cy="3524250"/>
            <a:chOff x="0" y="0"/>
            <a:chExt cx="741172" cy="7411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1172" cy="741172"/>
            </a:xfrm>
            <a:custGeom>
              <a:avLst/>
              <a:gdLst/>
              <a:ahLst/>
              <a:cxnLst/>
              <a:rect l="l" t="t" r="r" b="b"/>
              <a:pathLst>
                <a:path w="741172" h="741172">
                  <a:moveTo>
                    <a:pt x="370586" y="0"/>
                  </a:moveTo>
                  <a:lnTo>
                    <a:pt x="741172" y="370586"/>
                  </a:lnTo>
                  <a:lnTo>
                    <a:pt x="370586" y="741172"/>
                  </a:lnTo>
                  <a:lnTo>
                    <a:pt x="0" y="370586"/>
                  </a:lnTo>
                  <a:lnTo>
                    <a:pt x="370586" y="0"/>
                  </a:lnTo>
                  <a:close/>
                </a:path>
              </a:pathLst>
            </a:custGeom>
            <a:blipFill>
              <a:blip r:embed="rId7"/>
              <a:stretch>
                <a:fillRect l="-14207" r="-1420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9018" y="5468825"/>
            <a:ext cx="3524250" cy="3524250"/>
            <a:chOff x="0" y="0"/>
            <a:chExt cx="790382" cy="7903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0382" cy="790382"/>
            </a:xfrm>
            <a:custGeom>
              <a:avLst/>
              <a:gdLst/>
              <a:ahLst/>
              <a:cxnLst/>
              <a:rect l="l" t="t" r="r" b="b"/>
              <a:pathLst>
                <a:path w="790382" h="790382">
                  <a:moveTo>
                    <a:pt x="395191" y="0"/>
                  </a:moveTo>
                  <a:lnTo>
                    <a:pt x="790382" y="395191"/>
                  </a:lnTo>
                  <a:lnTo>
                    <a:pt x="395191" y="790382"/>
                  </a:lnTo>
                  <a:lnTo>
                    <a:pt x="0" y="395191"/>
                  </a:lnTo>
                  <a:lnTo>
                    <a:pt x="395191" y="0"/>
                  </a:lnTo>
                  <a:close/>
                </a:path>
              </a:pathLst>
            </a:custGeom>
            <a:blipFill>
              <a:blip r:embed="rId8"/>
              <a:stretch>
                <a:fillRect l="-25079" r="-2507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536718" y="5468825"/>
            <a:ext cx="3524250" cy="3524250"/>
            <a:chOff x="0" y="0"/>
            <a:chExt cx="818863" cy="8188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863" cy="818863"/>
            </a:xfrm>
            <a:custGeom>
              <a:avLst/>
              <a:gdLst/>
              <a:ahLst/>
              <a:cxnLst/>
              <a:rect l="l" t="t" r="r" b="b"/>
              <a:pathLst>
                <a:path w="818863" h="818863">
                  <a:moveTo>
                    <a:pt x="409431" y="0"/>
                  </a:moveTo>
                  <a:lnTo>
                    <a:pt x="818863" y="409431"/>
                  </a:lnTo>
                  <a:lnTo>
                    <a:pt x="409431" y="818863"/>
                  </a:lnTo>
                  <a:lnTo>
                    <a:pt x="0" y="409431"/>
                  </a:lnTo>
                  <a:lnTo>
                    <a:pt x="409431" y="0"/>
                  </a:lnTo>
                  <a:close/>
                </a:path>
              </a:pathLst>
            </a:custGeom>
            <a:blipFill>
              <a:blip r:embed="rId9"/>
              <a:stretch>
                <a:fillRect l="-25079" r="-2507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80617" y="2771189"/>
            <a:ext cx="340636" cy="34063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721564" y="3410838"/>
            <a:ext cx="340636" cy="34063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332974" y="4056080"/>
            <a:ext cx="340636" cy="34063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723268" y="4720878"/>
            <a:ext cx="340636" cy="34063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388992" y="5365182"/>
            <a:ext cx="340636" cy="34063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75824" y="5992700"/>
            <a:ext cx="340636" cy="34063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458075" y="6667500"/>
            <a:ext cx="340636" cy="34063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794837" y="7398877"/>
            <a:ext cx="238125" cy="238125"/>
            <a:chOff x="0" y="0"/>
            <a:chExt cx="568196" cy="56819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68196" cy="568196"/>
            </a:xfrm>
            <a:custGeom>
              <a:avLst/>
              <a:gdLst/>
              <a:ahLst/>
              <a:cxnLst/>
              <a:rect l="l" t="t" r="r" b="b"/>
              <a:pathLst>
                <a:path w="568196" h="568196">
                  <a:moveTo>
                    <a:pt x="284098" y="0"/>
                  </a:moveTo>
                  <a:lnTo>
                    <a:pt x="568196" y="284098"/>
                  </a:lnTo>
                  <a:lnTo>
                    <a:pt x="284098" y="568196"/>
                  </a:lnTo>
                  <a:lnTo>
                    <a:pt x="0" y="284098"/>
                  </a:lnTo>
                  <a:lnTo>
                    <a:pt x="284098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7659" y="21459"/>
              <a:ext cx="372879" cy="449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996085" y="7401834"/>
            <a:ext cx="238125" cy="238125"/>
            <a:chOff x="0" y="0"/>
            <a:chExt cx="568196" cy="56819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68196" cy="568196"/>
            </a:xfrm>
            <a:custGeom>
              <a:avLst/>
              <a:gdLst/>
              <a:ahLst/>
              <a:cxnLst/>
              <a:rect l="l" t="t" r="r" b="b"/>
              <a:pathLst>
                <a:path w="568196" h="568196">
                  <a:moveTo>
                    <a:pt x="284098" y="0"/>
                  </a:moveTo>
                  <a:lnTo>
                    <a:pt x="568196" y="284098"/>
                  </a:lnTo>
                  <a:lnTo>
                    <a:pt x="284098" y="568196"/>
                  </a:lnTo>
                  <a:lnTo>
                    <a:pt x="0" y="284098"/>
                  </a:lnTo>
                  <a:lnTo>
                    <a:pt x="284098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7659" y="21459"/>
              <a:ext cx="372879" cy="449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621101" y="8037025"/>
            <a:ext cx="238125" cy="238125"/>
            <a:chOff x="0" y="0"/>
            <a:chExt cx="568196" cy="56819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68196" cy="568196"/>
            </a:xfrm>
            <a:custGeom>
              <a:avLst/>
              <a:gdLst/>
              <a:ahLst/>
              <a:cxnLst/>
              <a:rect l="l" t="t" r="r" b="b"/>
              <a:pathLst>
                <a:path w="568196" h="568196">
                  <a:moveTo>
                    <a:pt x="284098" y="0"/>
                  </a:moveTo>
                  <a:lnTo>
                    <a:pt x="568196" y="284098"/>
                  </a:lnTo>
                  <a:lnTo>
                    <a:pt x="284098" y="568196"/>
                  </a:lnTo>
                  <a:lnTo>
                    <a:pt x="0" y="284098"/>
                  </a:lnTo>
                  <a:lnTo>
                    <a:pt x="284098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7659" y="21459"/>
              <a:ext cx="372879" cy="449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281247" y="8052993"/>
            <a:ext cx="238125" cy="238125"/>
            <a:chOff x="0" y="0"/>
            <a:chExt cx="568196" cy="56819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568196" cy="568196"/>
            </a:xfrm>
            <a:custGeom>
              <a:avLst/>
              <a:gdLst/>
              <a:ahLst/>
              <a:cxnLst/>
              <a:rect l="l" t="t" r="r" b="b"/>
              <a:pathLst>
                <a:path w="568196" h="568196">
                  <a:moveTo>
                    <a:pt x="284098" y="0"/>
                  </a:moveTo>
                  <a:lnTo>
                    <a:pt x="568196" y="284098"/>
                  </a:lnTo>
                  <a:lnTo>
                    <a:pt x="284098" y="568196"/>
                  </a:lnTo>
                  <a:lnTo>
                    <a:pt x="0" y="284098"/>
                  </a:lnTo>
                  <a:lnTo>
                    <a:pt x="284098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97659" y="21459"/>
              <a:ext cx="372879" cy="449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893586" y="7382909"/>
            <a:ext cx="238125" cy="238125"/>
            <a:chOff x="0" y="0"/>
            <a:chExt cx="568196" cy="56819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568196" cy="568196"/>
            </a:xfrm>
            <a:custGeom>
              <a:avLst/>
              <a:gdLst/>
              <a:ahLst/>
              <a:cxnLst/>
              <a:rect l="l" t="t" r="r" b="b"/>
              <a:pathLst>
                <a:path w="568196" h="568196">
                  <a:moveTo>
                    <a:pt x="284098" y="0"/>
                  </a:moveTo>
                  <a:lnTo>
                    <a:pt x="568196" y="284098"/>
                  </a:lnTo>
                  <a:lnTo>
                    <a:pt x="284098" y="568196"/>
                  </a:lnTo>
                  <a:lnTo>
                    <a:pt x="0" y="284098"/>
                  </a:lnTo>
                  <a:lnTo>
                    <a:pt x="284098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97659" y="21459"/>
              <a:ext cx="372879" cy="449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098658" y="8018637"/>
            <a:ext cx="238125" cy="238125"/>
            <a:chOff x="0" y="0"/>
            <a:chExt cx="568196" cy="56819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68196" cy="568196"/>
            </a:xfrm>
            <a:custGeom>
              <a:avLst/>
              <a:gdLst/>
              <a:ahLst/>
              <a:cxnLst/>
              <a:rect l="l" t="t" r="r" b="b"/>
              <a:pathLst>
                <a:path w="568196" h="568196">
                  <a:moveTo>
                    <a:pt x="284098" y="0"/>
                  </a:moveTo>
                  <a:lnTo>
                    <a:pt x="568196" y="284098"/>
                  </a:lnTo>
                  <a:lnTo>
                    <a:pt x="284098" y="568196"/>
                  </a:lnTo>
                  <a:lnTo>
                    <a:pt x="0" y="284098"/>
                  </a:lnTo>
                  <a:lnTo>
                    <a:pt x="284098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97659" y="21459"/>
              <a:ext cx="372879" cy="449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in a hair salon&#10;&#10;Description automatically generated">
            <a:extLst>
              <a:ext uri="{FF2B5EF4-FFF2-40B4-BE49-F238E27FC236}">
                <a16:creationId xmlns:a16="http://schemas.microsoft.com/office/drawing/2014/main" id="{B40DD4F1-8CD7-4571-66B8-47FF81B7E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r="30417"/>
          <a:stretch/>
        </p:blipFill>
        <p:spPr>
          <a:xfrm>
            <a:off x="1676400" y="304800"/>
            <a:ext cx="6738337" cy="96774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B19750C-FD73-706D-465F-37D8728D68E2}"/>
              </a:ext>
            </a:extLst>
          </p:cNvPr>
          <p:cNvSpPr txBox="1"/>
          <p:nvPr/>
        </p:nvSpPr>
        <p:spPr>
          <a:xfrm>
            <a:off x="8077200" y="4008006"/>
            <a:ext cx="9144000" cy="3480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>
                <a:solidFill>
                  <a:srgbClr val="000000"/>
                </a:solidFill>
                <a:latin typeface="Acumin Variable Concept Thin"/>
              </a:rPr>
              <a:t>Academy Open Day</a:t>
            </a:r>
            <a:endParaRPr lang="en-US" sz="9999" dirty="0">
              <a:solidFill>
                <a:srgbClr val="000000"/>
              </a:solidFill>
              <a:latin typeface="Acumin Variable Concept Thin"/>
              <a:hlinkClick r:id="rId3" tooltip="https://kleekapprenticeships.co.uk"/>
            </a:endParaRP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FFC92D30-10A4-5110-2429-9CE738BD1CF8}"/>
              </a:ext>
            </a:extLst>
          </p:cNvPr>
          <p:cNvGrpSpPr/>
          <p:nvPr/>
        </p:nvGrpSpPr>
        <p:grpSpPr>
          <a:xfrm>
            <a:off x="16744950" y="978428"/>
            <a:ext cx="3086100" cy="3086100"/>
            <a:chOff x="0" y="0"/>
            <a:chExt cx="812800" cy="812800"/>
          </a:xfrm>
        </p:grpSpPr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610714-6571-A2DE-C884-EB5C94E015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24">
              <a:extLst>
                <a:ext uri="{FF2B5EF4-FFF2-40B4-BE49-F238E27FC236}">
                  <a16:creationId xmlns:a16="http://schemas.microsoft.com/office/drawing/2014/main" id="{4233D146-0A8B-90E9-A697-BC954589547B}"/>
                </a:ext>
              </a:extLst>
            </p:cNvPr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B1EB18DB-2DCA-34E8-78FA-EE087930C737}"/>
              </a:ext>
            </a:extLst>
          </p:cNvPr>
          <p:cNvGrpSpPr/>
          <p:nvPr/>
        </p:nvGrpSpPr>
        <p:grpSpPr>
          <a:xfrm>
            <a:off x="-1543050" y="4359533"/>
            <a:ext cx="3086100" cy="3086100"/>
            <a:chOff x="0" y="0"/>
            <a:chExt cx="812800" cy="812800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144B09D4-73EF-7E57-A543-4B433683CE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32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3091CE37-8881-171E-E9E6-321BF37F6AC3}"/>
                </a:ext>
              </a:extLst>
            </p:cNvPr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4FF62D77-1F8E-2232-07BE-DB36BCB399AC}"/>
              </a:ext>
            </a:extLst>
          </p:cNvPr>
          <p:cNvGrpSpPr/>
          <p:nvPr/>
        </p:nvGrpSpPr>
        <p:grpSpPr>
          <a:xfrm>
            <a:off x="9731868" y="8439150"/>
            <a:ext cx="3086100" cy="3086100"/>
            <a:chOff x="0" y="0"/>
            <a:chExt cx="812800" cy="812800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0D9BC91-5B48-82A4-480A-06898FB1D4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EF4A7B62-672F-7A5B-5B28-83381DF61F98}"/>
                </a:ext>
              </a:extLst>
            </p:cNvPr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702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85662">
            <a:off x="339229" y="-4851067"/>
            <a:ext cx="20924631" cy="19465873"/>
          </a:xfrm>
          <a:custGeom>
            <a:avLst/>
            <a:gdLst/>
            <a:ahLst/>
            <a:cxnLst/>
            <a:rect l="l" t="t" r="r" b="b"/>
            <a:pathLst>
              <a:path w="20924631" h="19465873">
                <a:moveTo>
                  <a:pt x="0" y="0"/>
                </a:moveTo>
                <a:lnTo>
                  <a:pt x="20924632" y="0"/>
                </a:lnTo>
                <a:lnTo>
                  <a:pt x="20924632" y="19465873"/>
                </a:lnTo>
                <a:lnTo>
                  <a:pt x="0" y="1946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9754" b="-97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35578" y="8479130"/>
            <a:ext cx="3748144" cy="2108331"/>
          </a:xfrm>
          <a:custGeom>
            <a:avLst/>
            <a:gdLst/>
            <a:ahLst/>
            <a:cxnLst/>
            <a:rect l="l" t="t" r="r" b="b"/>
            <a:pathLst>
              <a:path w="3748144" h="2108331">
                <a:moveTo>
                  <a:pt x="0" y="0"/>
                </a:moveTo>
                <a:lnTo>
                  <a:pt x="3748143" y="0"/>
                </a:lnTo>
                <a:lnTo>
                  <a:pt x="3748143" y="2108331"/>
                </a:lnTo>
                <a:lnTo>
                  <a:pt x="0" y="2108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0" y="2910875"/>
            <a:ext cx="18288000" cy="748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dirty="0"/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If you have any questions, we’d love to hear from you at Kleek Academy Maidstone!</a:t>
            </a:r>
          </a:p>
          <a:p>
            <a:pPr algn="ctr">
              <a:lnSpc>
                <a:spcPts val="3499"/>
              </a:lnSpc>
            </a:pPr>
            <a:r>
              <a:rPr lang="en-US" sz="2800" u="sng" dirty="0">
                <a:solidFill>
                  <a:srgbClr val="000000"/>
                </a:solidFill>
                <a:latin typeface="Acumin Variable Concept Extra-Light"/>
                <a:hlinkClick r:id="rId4" tooltip="https://kleekapprenticeships.co.uk/academies/kleek-academy-maidstone/"/>
              </a:rPr>
              <a:t>Kleek Academy Maidstone</a:t>
            </a:r>
          </a:p>
          <a:p>
            <a:pPr algn="ctr">
              <a:lnSpc>
                <a:spcPts val="3499"/>
              </a:lnSpc>
            </a:pPr>
            <a:r>
              <a:rPr lang="en-US" sz="2800" dirty="0">
                <a:solidFill>
                  <a:srgbClr val="000000"/>
                </a:solidFill>
                <a:latin typeface="Acumin Variable Concept Extra-Light"/>
              </a:rPr>
              <a:t>49 Earl Street, Maidstone, ME14 1PD</a:t>
            </a:r>
          </a:p>
          <a:p>
            <a:pPr algn="ctr">
              <a:lnSpc>
                <a:spcPts val="3499"/>
              </a:lnSpc>
            </a:pPr>
            <a:r>
              <a:rPr lang="en-US" sz="2800" dirty="0">
                <a:solidFill>
                  <a:srgbClr val="000000"/>
                </a:solidFill>
                <a:latin typeface="Acumin Variable Concept Extra-Light"/>
              </a:rPr>
              <a:t>01622 587512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or email </a:t>
            </a:r>
            <a:r>
              <a:rPr lang="en-US" sz="3000" u="sng" dirty="0">
                <a:solidFill>
                  <a:srgbClr val="000000"/>
                </a:solidFill>
                <a:latin typeface="Acumin Variable Concept Extra-Light"/>
              </a:rPr>
              <a:t>madison@kleek.ac.uk</a:t>
            </a: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 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cumin Variable Concept Extra-Light"/>
              </a:rPr>
              <a:t>You can also find loads more information and guidance at 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BA4C96"/>
                </a:solidFill>
                <a:latin typeface="Acumin Variable Concept Extra-Light"/>
              </a:rPr>
              <a:t>kleekapprenticeships.co.uk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cumin Variable Concept Extra-Light"/>
            </a:endParaRPr>
          </a:p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Acumin Variable Concept Extra-Light"/>
              </a:rPr>
              <a:t>BE PART OF THE KLEEK</a:t>
            </a:r>
          </a:p>
          <a:p>
            <a:pPr algn="ctr">
              <a:lnSpc>
                <a:spcPts val="4200"/>
              </a:lnSpc>
            </a:pPr>
            <a:endParaRPr lang="en-US" sz="4999" dirty="0">
              <a:solidFill>
                <a:srgbClr val="000000"/>
              </a:solidFill>
              <a:latin typeface="Acumin Variable Concept Extra-Light"/>
            </a:endParaRP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4999" dirty="0">
              <a:solidFill>
                <a:srgbClr val="000000"/>
              </a:solidFill>
              <a:latin typeface="Acumin Variable Concept Extra-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615949"/>
            <a:ext cx="18288000" cy="189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Acumin Variable Concept Thin"/>
              </a:rPr>
              <a:t>THANK YOU</a:t>
            </a:r>
          </a:p>
        </p:txBody>
      </p:sp>
      <p:sp>
        <p:nvSpPr>
          <p:cNvPr id="6" name="Freeform 6"/>
          <p:cNvSpPr/>
          <p:nvPr/>
        </p:nvSpPr>
        <p:spPr>
          <a:xfrm>
            <a:off x="14772876" y="8948179"/>
            <a:ext cx="3076355" cy="1170233"/>
          </a:xfrm>
          <a:custGeom>
            <a:avLst/>
            <a:gdLst/>
            <a:ahLst/>
            <a:cxnLst/>
            <a:rect l="l" t="t" r="r" b="b"/>
            <a:pathLst>
              <a:path w="3076355" h="1170233">
                <a:moveTo>
                  <a:pt x="0" y="0"/>
                </a:moveTo>
                <a:lnTo>
                  <a:pt x="3076355" y="0"/>
                </a:lnTo>
                <a:lnTo>
                  <a:pt x="3076355" y="1170234"/>
                </a:lnTo>
                <a:lnTo>
                  <a:pt x="0" y="1170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76" b="-257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1543050" y="5143500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7326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36503" y="8812601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373B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744950" y="185874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A4C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9700" y="63500"/>
              <a:ext cx="5334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287217" y="5110049"/>
            <a:ext cx="2334123" cy="2878752"/>
          </a:xfrm>
          <a:custGeom>
            <a:avLst/>
            <a:gdLst/>
            <a:ahLst/>
            <a:cxnLst/>
            <a:rect l="l" t="t" r="r" b="b"/>
            <a:pathLst>
              <a:path w="2334123" h="2878752">
                <a:moveTo>
                  <a:pt x="0" y="0"/>
                </a:moveTo>
                <a:lnTo>
                  <a:pt x="2334123" y="0"/>
                </a:lnTo>
                <a:lnTo>
                  <a:pt x="2334123" y="2878752"/>
                </a:lnTo>
                <a:lnTo>
                  <a:pt x="0" y="2878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391</Words>
  <Application>Microsoft Office PowerPoint</Application>
  <PresentationFormat>Custom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Acumin Variable Concept Extra-Light</vt:lpstr>
      <vt:lpstr>Calibri</vt:lpstr>
      <vt:lpstr>Acumin Variable Concept Thin</vt:lpstr>
      <vt:lpstr>Acumin Variable Concept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Kleek Recruitment Presentation</dc:title>
  <dc:creator>Madison Hardy-King</dc:creator>
  <cp:lastModifiedBy>Madison Hardy-King</cp:lastModifiedBy>
  <cp:revision>3</cp:revision>
  <dcterms:created xsi:type="dcterms:W3CDTF">2006-08-16T00:00:00Z</dcterms:created>
  <dcterms:modified xsi:type="dcterms:W3CDTF">2024-02-13T16:23:07Z</dcterms:modified>
  <dc:identifier>DAF7cbwrjow</dc:identifier>
</cp:coreProperties>
</file>