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678" r:id="rId5"/>
  </p:sldMasterIdLst>
  <p:notesMasterIdLst>
    <p:notesMasterId r:id="rId11"/>
  </p:notesMasterIdLst>
  <p:sldIdLst>
    <p:sldId id="1189" r:id="rId6"/>
    <p:sldId id="3996" r:id="rId7"/>
    <p:sldId id="3984" r:id="rId8"/>
    <p:sldId id="3987" r:id="rId9"/>
    <p:sldId id="3990" r:id="rId10"/>
  </p:sldIdLst>
  <p:sldSz cx="16256000" cy="9131300"/>
  <p:notesSz cx="16256000" cy="91313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823A720-FF8F-FC46-84E2-E0BA345883AD}">
          <p14:sldIdLst/>
        </p14:section>
        <p14:section name="FSQ Learner presentation" id="{EA7A1A0A-44EE-4417-8D0B-053484283871}">
          <p14:sldIdLst>
            <p14:sldId id="1189"/>
            <p14:sldId id="3996"/>
            <p14:sldId id="3984"/>
            <p14:sldId id="3987"/>
            <p14:sldId id="3990"/>
          </p14:sldIdLst>
        </p14:section>
      </p14:sectionLst>
    </p:ex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anya Albert" initials="TA" lastIdx="45" clrIdx="0">
    <p:extLst>
      <p:ext uri="{19B8F6BF-5375-455C-9EA6-DF929625EA0E}">
        <p15:presenceInfo xmlns:p15="http://schemas.microsoft.com/office/powerpoint/2012/main" userId="S::talbert@careersandenterprise.co.uk::f632ff57-f791-4690-a39a-de25048db504" providerId="AD"/>
      </p:ext>
    </p:extLst>
  </p:cmAuthor>
  <p:cmAuthor id="2" name="Diana Scutelnicu" initials="DS" lastIdx="2" clrIdx="1">
    <p:extLst>
      <p:ext uri="{19B8F6BF-5375-455C-9EA6-DF929625EA0E}">
        <p15:presenceInfo xmlns:p15="http://schemas.microsoft.com/office/powerpoint/2012/main" userId="Diana Scutelnicu"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9A9"/>
    <a:srgbClr val="535E92"/>
    <a:srgbClr val="565756"/>
    <a:srgbClr val="006892"/>
    <a:srgbClr val="505E92"/>
    <a:srgbClr val="EC6D51"/>
    <a:srgbClr val="EC5E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DE0CB08-FB90-488E-B8A1-BF9421EC9933}" v="1" dt="2024-09-12T16:35:42.072"/>
    <p1510:client id="{27EF6A35-38BC-EF54-391F-5B5248167838}" v="4" dt="2024-09-12T16:38:05.486"/>
    <p1510:client id="{35FD5DDA-C06A-FB1A-CF0A-EA0E9DD87EC5}" v="3" dt="2024-09-12T08:45:29.628"/>
    <p1510:client id="{3A1D3CEA-65F8-CB2E-F8FD-DB6FA82565EB}" v="17" dt="2024-09-12T16:33:36.434"/>
    <p1510:client id="{669CED9F-C554-21C4-336D-D4600D378661}" v="28" dt="2024-09-12T08:09:22.596"/>
    <p1510:client id="{6738938A-EB48-4876-99D3-135C95E3FC05}" v="12" dt="2024-09-12T13:50:02.752"/>
    <p1510:client id="{96CFDFEF-1024-4153-BEB7-EF998AE4DB79}" v="1" dt="2024-09-12T14:35:57.702"/>
    <p1510:client id="{A9249139-B6BF-4386-AE81-FA0765F62760}" v="1" dt="2024-09-12T16:48:06.900"/>
    <p1510:client id="{D9731124-0CF3-84AB-ADF3-BA5D0610C3C0}" v="6" dt="2024-09-12T16:26:01.770"/>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7" d="100"/>
          <a:sy n="77" d="100"/>
        </p:scale>
        <p:origin x="900" y="96"/>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commentAuthors" Target="commentAuthors.xml"/><Relationship Id="rId17"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theme" Target="theme/theme1.xml"/><Relationship Id="rId10" Type="http://schemas.openxmlformats.org/officeDocument/2006/relationships/slide" Target="slides/slide5.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7043738"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9207500" y="0"/>
            <a:ext cx="7045325" cy="457200"/>
          </a:xfrm>
          <a:prstGeom prst="rect">
            <a:avLst/>
          </a:prstGeom>
        </p:spPr>
        <p:txBody>
          <a:bodyPr vert="horz" lIns="91440" tIns="45720" rIns="91440" bIns="45720" rtlCol="0"/>
          <a:lstStyle>
            <a:lvl1pPr algn="r">
              <a:defRPr sz="1200"/>
            </a:lvl1pPr>
          </a:lstStyle>
          <a:p>
            <a:fld id="{E9EBD6CB-74C0-9043-83A7-DDEB1A26DFD9}" type="datetimeFigureOut">
              <a:rPr lang="en-US" smtClean="0"/>
              <a:t>10/15/2025</a:t>
            </a:fld>
            <a:endParaRPr lang="en-US"/>
          </a:p>
        </p:txBody>
      </p:sp>
      <p:sp>
        <p:nvSpPr>
          <p:cNvPr id="4" name="Slide Image Placeholder 3"/>
          <p:cNvSpPr>
            <a:spLocks noGrp="1" noRot="1" noChangeAspect="1"/>
          </p:cNvSpPr>
          <p:nvPr>
            <p:ph type="sldImg" idx="2"/>
          </p:nvPr>
        </p:nvSpPr>
        <p:spPr>
          <a:xfrm>
            <a:off x="5384800" y="1141413"/>
            <a:ext cx="5486400" cy="308133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625600" y="4394200"/>
            <a:ext cx="13004800" cy="359568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74100"/>
            <a:ext cx="7043738"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9207500" y="8674100"/>
            <a:ext cx="7045325" cy="457200"/>
          </a:xfrm>
          <a:prstGeom prst="rect">
            <a:avLst/>
          </a:prstGeom>
        </p:spPr>
        <p:txBody>
          <a:bodyPr vert="horz" lIns="91440" tIns="45720" rIns="91440" bIns="45720" rtlCol="0" anchor="b"/>
          <a:lstStyle>
            <a:lvl1pPr algn="r">
              <a:defRPr sz="1200"/>
            </a:lvl1pPr>
          </a:lstStyle>
          <a:p>
            <a:fld id="{FA6425AE-05DF-8547-8AF4-C4AFDFC471A2}" type="slidenum">
              <a:rPr lang="en-US" smtClean="0"/>
              <a:t>‹#›</a:t>
            </a:fld>
            <a:endParaRPr lang="en-US"/>
          </a:p>
        </p:txBody>
      </p:sp>
    </p:spTree>
    <p:extLst>
      <p:ext uri="{BB962C8B-B14F-4D97-AF65-F5344CB8AC3E}">
        <p14:creationId xmlns:p14="http://schemas.microsoft.com/office/powerpoint/2010/main" val="3957467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SESSION INTRODUCTION</a:t>
            </a:r>
          </a:p>
          <a:p>
            <a:endParaRPr lang="en-GB"/>
          </a:p>
          <a:p>
            <a:r>
              <a:rPr lang="en-GB"/>
              <a:t>Introduce the session and brief learners on what they will be doing. For example:</a:t>
            </a:r>
          </a:p>
          <a:p>
            <a:endParaRPr lang="en-GB"/>
          </a:p>
          <a:p>
            <a:r>
              <a:rPr lang="en-GB"/>
              <a:t>Learning about jobs, careers and what you might like to do in the future is an important part of your education. This helps you learn about the world and your place within it. </a:t>
            </a:r>
            <a:endParaRPr lang="en-GB">
              <a:ea typeface="Calibri"/>
              <a:cs typeface="Calibri"/>
            </a:endParaRPr>
          </a:p>
          <a:p>
            <a:endParaRPr lang="en-GB"/>
          </a:p>
          <a:p>
            <a:r>
              <a:rPr lang="en-GB"/>
              <a:t>You’ll be developing this knowledge throughout your lifetime. The FSQ captures a snapshot of your careers knowledge and skills at this point in time. The questionnaire is used nationally to support learners to think about their best next step after school or college. </a:t>
            </a:r>
          </a:p>
          <a:p>
            <a:endParaRPr lang="en-GB"/>
          </a:p>
          <a:p>
            <a:r>
              <a:rPr lang="en-GB"/>
              <a:t>Now, we’re going to watch a short video that explains what FSQ is and why it’s important….</a:t>
            </a:r>
            <a:endParaRPr lang="en-GB">
              <a:ea typeface="Calibri"/>
              <a:cs typeface="Calibri"/>
            </a:endParaRPr>
          </a:p>
          <a:p>
            <a:endParaRPr lang="en-GB"/>
          </a:p>
        </p:txBody>
      </p:sp>
      <p:sp>
        <p:nvSpPr>
          <p:cNvPr id="4" name="Slide Number Placeholder 3"/>
          <p:cNvSpPr>
            <a:spLocks noGrp="1"/>
          </p:cNvSpPr>
          <p:nvPr>
            <p:ph type="sldNum" sz="quarter" idx="5"/>
          </p:nvPr>
        </p:nvSpPr>
        <p:spPr/>
        <p:txBody>
          <a:bodyPr/>
          <a:lstStyle/>
          <a:p>
            <a:fld id="{FA6425AE-05DF-8547-8AF4-C4AFDFC471A2}" type="slidenum">
              <a:rPr lang="en-US" smtClean="0"/>
              <a:t>1</a:t>
            </a:fld>
            <a:endParaRPr lang="en-US"/>
          </a:p>
        </p:txBody>
      </p:sp>
    </p:spTree>
    <p:extLst>
      <p:ext uri="{BB962C8B-B14F-4D97-AF65-F5344CB8AC3E}">
        <p14:creationId xmlns:p14="http://schemas.microsoft.com/office/powerpoint/2010/main" val="37863605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PLAY FSQ LEARNER ANIMATION</a:t>
            </a:r>
            <a:endParaRPr lang="en-US"/>
          </a:p>
          <a:p>
            <a:endParaRPr lang="en-GB"/>
          </a:p>
          <a:p>
            <a:pPr marL="171450" indent="-171450">
              <a:buFont typeface="Arial"/>
              <a:buChar char="•"/>
            </a:pPr>
            <a:r>
              <a:rPr lang="en-GB">
                <a:ea typeface="Calibri"/>
                <a:cs typeface="Calibri"/>
              </a:rPr>
              <a:t>Make sure you are connected to the internet so that the animation will play</a:t>
            </a:r>
            <a:endParaRPr lang="en-US">
              <a:ea typeface="Calibri"/>
              <a:cs typeface="Calibri"/>
            </a:endParaRPr>
          </a:p>
          <a:p>
            <a:pPr marL="171450" indent="-171450">
              <a:buFont typeface="Arial"/>
              <a:buChar char="•"/>
            </a:pPr>
            <a:r>
              <a:rPr lang="en-GB">
                <a:ea typeface="Calibri"/>
                <a:cs typeface="Calibri"/>
              </a:rPr>
              <a:t>Make</a:t>
            </a:r>
            <a:r>
              <a:rPr lang="en-GB"/>
              <a:t> sure you have sound enabled</a:t>
            </a:r>
            <a:endParaRPr lang="en-US">
              <a:ea typeface="Calibri"/>
              <a:cs typeface="Calibri"/>
            </a:endParaRPr>
          </a:p>
          <a:p>
            <a:pPr marL="171450" indent="-171450">
              <a:buFont typeface="Arial"/>
              <a:buChar char="•"/>
            </a:pPr>
            <a:r>
              <a:rPr lang="en-GB"/>
              <a:t>Click the ‘Play’ button</a:t>
            </a:r>
            <a:endParaRPr lang="en-US">
              <a:ea typeface="Calibri"/>
              <a:cs typeface="Calibri"/>
            </a:endParaRPr>
          </a:p>
          <a:p>
            <a:pPr marL="171450" indent="-171450">
              <a:buFont typeface="Arial"/>
              <a:buChar char="•"/>
            </a:pPr>
            <a:r>
              <a:rPr lang="en-GB"/>
              <a:t>The video is 2m 13sec long – please play to the end</a:t>
            </a:r>
            <a:endParaRPr lang="en-US"/>
          </a:p>
        </p:txBody>
      </p:sp>
      <p:sp>
        <p:nvSpPr>
          <p:cNvPr id="4" name="Slide Number Placeholder 3"/>
          <p:cNvSpPr>
            <a:spLocks noGrp="1"/>
          </p:cNvSpPr>
          <p:nvPr>
            <p:ph type="sldNum" sz="quarter" idx="5"/>
          </p:nvPr>
        </p:nvSpPr>
        <p:spPr/>
        <p:txBody>
          <a:bodyPr/>
          <a:lstStyle/>
          <a:p>
            <a:fld id="{FA6425AE-05DF-8547-8AF4-C4AFDFC471A2}" type="slidenum">
              <a:rPr lang="en-US" smtClean="0"/>
              <a:t>2</a:t>
            </a:fld>
            <a:endParaRPr lang="en-US"/>
          </a:p>
        </p:txBody>
      </p:sp>
    </p:spTree>
    <p:extLst>
      <p:ext uri="{BB962C8B-B14F-4D97-AF65-F5344CB8AC3E}">
        <p14:creationId xmlns:p14="http://schemas.microsoft.com/office/powerpoint/2010/main" val="7049951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RECAP : WHY LEARNERS HAVE BEEN ASKED TO COMPLETE FSQ</a:t>
            </a:r>
          </a:p>
          <a:p>
            <a:endParaRPr lang="en-GB"/>
          </a:p>
          <a:p>
            <a:r>
              <a:rPr lang="en-GB"/>
              <a:t>For example:</a:t>
            </a:r>
          </a:p>
          <a:p>
            <a:endParaRPr lang="en-GB"/>
          </a:p>
          <a:p>
            <a:r>
              <a:rPr lang="en-GB"/>
              <a:t>We are asking you to complete this questionnaire for a couple of reasons. </a:t>
            </a:r>
          </a:p>
          <a:p>
            <a:endParaRPr lang="en-GB"/>
          </a:p>
          <a:p>
            <a:r>
              <a:rPr lang="en-GB"/>
              <a:t>Firstly, this exercise will really help you think about and reflect on your own strengths, development areas and current knowledge of careers. It will encourage you to think about the sorts of jobs you might want to do in the future and what you might need to do to get there. </a:t>
            </a:r>
            <a:br>
              <a:rPr lang="en-GB"/>
            </a:br>
            <a:endParaRPr lang="en-GB"/>
          </a:p>
          <a:p>
            <a:r>
              <a:rPr lang="en-GB"/>
              <a:t>Hearing your views, needs and interests will help us to shape the careers programme here. Your responses could influence the types of speakers that come into school, where we go on school trips or what types of activities we do during careers lessons.</a:t>
            </a:r>
          </a:p>
          <a:p>
            <a:endParaRPr lang="en-GB"/>
          </a:p>
          <a:p>
            <a:r>
              <a:rPr lang="en-GB"/>
              <a:t>And most importantly, we want to make sure that every learner has the support they need to make well-informed decisions about their best next step after school/college. </a:t>
            </a:r>
          </a:p>
          <a:p>
            <a:endParaRPr lang="en-GB"/>
          </a:p>
        </p:txBody>
      </p:sp>
      <p:sp>
        <p:nvSpPr>
          <p:cNvPr id="4" name="Slide Number Placeholder 3"/>
          <p:cNvSpPr>
            <a:spLocks noGrp="1"/>
          </p:cNvSpPr>
          <p:nvPr>
            <p:ph type="sldNum" sz="quarter" idx="5"/>
          </p:nvPr>
        </p:nvSpPr>
        <p:spPr/>
        <p:txBody>
          <a:bodyPr/>
          <a:lstStyle/>
          <a:p>
            <a:fld id="{FA6425AE-05DF-8547-8AF4-C4AFDFC471A2}" type="slidenum">
              <a:rPr lang="en-US" smtClean="0"/>
              <a:t>3</a:t>
            </a:fld>
            <a:endParaRPr lang="en-US"/>
          </a:p>
        </p:txBody>
      </p:sp>
    </p:spTree>
    <p:extLst>
      <p:ext uri="{BB962C8B-B14F-4D97-AF65-F5344CB8AC3E}">
        <p14:creationId xmlns:p14="http://schemas.microsoft.com/office/powerpoint/2010/main" val="27590511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700" marR="911860" lvl="0" indent="0" algn="l" defTabSz="914400" rtl="0" eaLnBrk="1" fontAlgn="auto" latinLnBrk="0" hangingPunct="1">
              <a:lnSpc>
                <a:spcPts val="2300"/>
              </a:lnSpc>
              <a:spcBef>
                <a:spcPts val="260"/>
              </a:spcBef>
              <a:spcAft>
                <a:spcPts val="0"/>
              </a:spcAft>
              <a:buClrTx/>
              <a:buSzTx/>
              <a:buFontTx/>
              <a:buNone/>
              <a:tabLst/>
              <a:defRPr/>
            </a:pPr>
            <a:r>
              <a:rPr kumimoji="0" lang="en-GB" sz="1600" b="1" i="0" u="none" strike="noStrike" kern="1200" cap="none" spc="-10" normalizeH="0" baseline="0" noProof="0">
                <a:ln>
                  <a:noFill/>
                </a:ln>
                <a:solidFill>
                  <a:srgbClr val="FEFFFE"/>
                </a:solidFill>
                <a:effectLst/>
                <a:uLnTx/>
                <a:uFillTx/>
                <a:latin typeface="Lato" panose="020F0502020204030203" pitchFamily="34" charset="0"/>
                <a:ea typeface="Lato" panose="020F0502020204030203" pitchFamily="34" charset="0"/>
                <a:cs typeface="Lato" panose="020F0502020204030203" pitchFamily="34" charset="0"/>
              </a:rPr>
              <a:t>RECAP : HOW TO ANSWER THE QUESTIONS</a:t>
            </a:r>
            <a:endParaRPr lang="en-GB" sz="1600" b="1" i="0" u="none" strike="noStrike" kern="1200" cap="none" spc="-10" normalizeH="0" baseline="0" noProof="0">
              <a:ln>
                <a:noFill/>
              </a:ln>
              <a:solidFill>
                <a:srgbClr val="FEFFFE"/>
              </a:solidFill>
              <a:effectLst/>
              <a:uLnTx/>
              <a:uFillTx/>
              <a:latin typeface="Lato" panose="020F0502020204030203" pitchFamily="34" charset="0"/>
              <a:ea typeface="Lato" panose="020F0502020204030203" pitchFamily="34" charset="0"/>
              <a:cs typeface="Lato" panose="020F0502020204030203" pitchFamily="34" charset="0"/>
            </a:endParaRPr>
          </a:p>
          <a:p>
            <a:pPr marL="12700" marR="912494" lvl="0" indent="0" algn="l" defTabSz="914400" rtl="0" eaLnBrk="1" fontAlgn="auto" latinLnBrk="0" hangingPunct="1">
              <a:lnSpc>
                <a:spcPts val="2300"/>
              </a:lnSpc>
              <a:spcBef>
                <a:spcPts val="260"/>
              </a:spcBef>
              <a:spcAft>
                <a:spcPts val="0"/>
              </a:spcAft>
              <a:buClrTx/>
              <a:buSzTx/>
              <a:buFontTx/>
              <a:buNone/>
              <a:tabLst/>
              <a:defRPr/>
            </a:pPr>
            <a:endParaRPr kumimoji="0" lang="en-GB" sz="1600" b="1" i="0" u="none" strike="noStrike" kern="1200" cap="none" spc="-10" normalizeH="0" baseline="0" noProof="0">
              <a:ln>
                <a:noFill/>
              </a:ln>
              <a:solidFill>
                <a:srgbClr val="FEFFFE"/>
              </a:solidFill>
              <a:effectLst/>
              <a:uLnTx/>
              <a:uFillTx/>
              <a:latin typeface="Lato" panose="020F0502020204030203" pitchFamily="34" charset="0"/>
              <a:ea typeface="Lato" panose="020F0502020204030203" pitchFamily="34" charset="0"/>
              <a:cs typeface="Lato" panose="020F0502020204030203" pitchFamily="34" charset="0"/>
            </a:endParaRPr>
          </a:p>
          <a:p>
            <a:pPr marL="12700" marR="911860" lvl="0" indent="0" algn="l" defTabSz="914400" rtl="0" eaLnBrk="1" fontAlgn="auto" latinLnBrk="0" hangingPunct="1">
              <a:lnSpc>
                <a:spcPts val="2300"/>
              </a:lnSpc>
              <a:spcBef>
                <a:spcPts val="260"/>
              </a:spcBef>
              <a:spcAft>
                <a:spcPts val="0"/>
              </a:spcAft>
              <a:buClrTx/>
              <a:buSzTx/>
              <a:buFontTx/>
              <a:buNone/>
              <a:tabLst/>
              <a:defRPr/>
            </a:pPr>
            <a:r>
              <a:rPr kumimoji="0" lang="en-GB" sz="1600" b="0" i="0" u="none" strike="noStrike" kern="1200" cap="none" spc="-10" normalizeH="0" baseline="0" noProof="0">
                <a:ln>
                  <a:noFill/>
                </a:ln>
                <a:solidFill>
                  <a:srgbClr val="FEFFFE"/>
                </a:solidFill>
                <a:effectLst/>
                <a:uLnTx/>
                <a:uFillTx/>
                <a:latin typeface="Lato" panose="020F0502020204030203" pitchFamily="34" charset="0"/>
                <a:ea typeface="Lato" panose="020F0502020204030203" pitchFamily="34" charset="0"/>
                <a:cs typeface="Lato" panose="020F0502020204030203" pitchFamily="34" charset="0"/>
              </a:rPr>
              <a:t>If any learners ask about their data, please reassure them that:</a:t>
            </a:r>
            <a:endParaRPr lang="en-GB" sz="1600" b="0" i="0" u="none" strike="noStrike" kern="1200" cap="none" spc="-10" normalizeH="0" baseline="0" noProof="0">
              <a:ln>
                <a:noFill/>
              </a:ln>
              <a:solidFill>
                <a:srgbClr val="FEFFFE"/>
              </a:solidFill>
              <a:effectLst/>
              <a:uLnTx/>
              <a:uFillTx/>
              <a:latin typeface="Lato" panose="020F0502020204030203" pitchFamily="34" charset="0"/>
              <a:ea typeface="Lato" panose="020F0502020204030203" pitchFamily="34" charset="0"/>
              <a:cs typeface="Lato" panose="020F0502020204030203" pitchFamily="34" charset="0"/>
            </a:endParaRPr>
          </a:p>
          <a:p>
            <a:pPr marL="12700" marR="912494" lvl="0" indent="0" algn="l" defTabSz="914400" rtl="0" eaLnBrk="1" fontAlgn="auto" latinLnBrk="0" hangingPunct="1">
              <a:lnSpc>
                <a:spcPts val="2300"/>
              </a:lnSpc>
              <a:spcBef>
                <a:spcPts val="260"/>
              </a:spcBef>
              <a:spcAft>
                <a:spcPts val="0"/>
              </a:spcAft>
              <a:buClrTx/>
              <a:buSzTx/>
              <a:buFontTx/>
              <a:buNone/>
              <a:tabLst/>
              <a:defRPr/>
            </a:pPr>
            <a:endParaRPr kumimoji="0" lang="en-GB" sz="1600" b="0" i="0" u="none" strike="noStrike" kern="1200" cap="none" spc="-10" normalizeH="0" baseline="0" noProof="0">
              <a:ln>
                <a:noFill/>
              </a:ln>
              <a:solidFill>
                <a:srgbClr val="FEFFFE"/>
              </a:solidFill>
              <a:effectLst/>
              <a:uLnTx/>
              <a:uFillTx/>
              <a:latin typeface="Lato" panose="020F0502020204030203" pitchFamily="34" charset="0"/>
              <a:ea typeface="Lato" panose="020F0502020204030203" pitchFamily="34" charset="0"/>
              <a:cs typeface="Lato" panose="020F0502020204030203" pitchFamily="34" charset="0"/>
            </a:endParaRPr>
          </a:p>
          <a:p>
            <a:pPr marL="298450" marR="911860" lvl="0" indent="-285750" algn="l" defTabSz="914400" rtl="0" eaLnBrk="1" fontAlgn="auto" latinLnBrk="0" hangingPunct="1">
              <a:lnSpc>
                <a:spcPts val="2300"/>
              </a:lnSpc>
              <a:spcBef>
                <a:spcPts val="260"/>
              </a:spcBef>
              <a:spcAft>
                <a:spcPts val="0"/>
              </a:spcAft>
              <a:buClrTx/>
              <a:buSzTx/>
              <a:buFontTx/>
              <a:buChar char="-"/>
              <a:tabLst/>
              <a:defRPr/>
            </a:pPr>
            <a:r>
              <a:rPr kumimoji="0" lang="en-GB" sz="1600" b="0" i="0" u="none" strike="noStrike" kern="1200" cap="none" spc="-10" normalizeH="0" baseline="0" noProof="0">
                <a:ln>
                  <a:noFill/>
                </a:ln>
                <a:solidFill>
                  <a:srgbClr val="FEFFFE"/>
                </a:solidFill>
                <a:effectLst/>
                <a:uLnTx/>
                <a:uFillTx/>
                <a:latin typeface="Lato" panose="020F0502020204030203" pitchFamily="34" charset="0"/>
                <a:ea typeface="Lato" panose="020F0502020204030203" pitchFamily="34" charset="0"/>
                <a:cs typeface="Lato" panose="020F0502020204030203" pitchFamily="34" charset="0"/>
              </a:rPr>
              <a:t>The CEC will only see their responses, no names, for legitimate research and reporting purposes. The CEC will not be able to identify learners from their responses </a:t>
            </a:r>
            <a:endParaRPr lang="en-GB" sz="1600" b="0" i="0" u="none" strike="noStrike" kern="1200" cap="none" spc="-10" normalizeH="0" baseline="0" noProof="0">
              <a:ln>
                <a:noFill/>
              </a:ln>
              <a:solidFill>
                <a:srgbClr val="FEFFFE"/>
              </a:solidFill>
              <a:effectLst/>
              <a:uLnTx/>
              <a:uFillTx/>
              <a:latin typeface="Lato" panose="020F0502020204030203" pitchFamily="34" charset="0"/>
              <a:ea typeface="Lato" panose="020F0502020204030203" pitchFamily="34" charset="0"/>
              <a:cs typeface="Lato" panose="020F0502020204030203" pitchFamily="34" charset="0"/>
            </a:endParaRPr>
          </a:p>
          <a:p>
            <a:pPr marL="298450" marR="911860" lvl="0" indent="-285750" algn="l" defTabSz="914400" rtl="0" eaLnBrk="1" fontAlgn="auto" latinLnBrk="0" hangingPunct="1">
              <a:lnSpc>
                <a:spcPts val="2300"/>
              </a:lnSpc>
              <a:spcBef>
                <a:spcPts val="260"/>
              </a:spcBef>
              <a:spcAft>
                <a:spcPts val="0"/>
              </a:spcAft>
              <a:buClrTx/>
              <a:buSzTx/>
              <a:buFontTx/>
              <a:buChar char="-"/>
              <a:tabLst/>
              <a:defRPr/>
            </a:pPr>
            <a:r>
              <a:rPr kumimoji="0" lang="en-GB" sz="1600" b="0" i="0" u="none" strike="noStrike" kern="1200" cap="none" spc="-10" normalizeH="0" baseline="0" noProof="0">
                <a:ln>
                  <a:noFill/>
                </a:ln>
                <a:solidFill>
                  <a:srgbClr val="FEFFFE"/>
                </a:solidFill>
                <a:effectLst/>
                <a:uLnTx/>
                <a:uFillTx/>
                <a:latin typeface="Lato" panose="020F0502020204030203" pitchFamily="34" charset="0"/>
                <a:ea typeface="Lato" panose="020F0502020204030203" pitchFamily="34" charset="0"/>
                <a:cs typeface="Lato" panose="020F0502020204030203" pitchFamily="34" charset="0"/>
              </a:rPr>
              <a:t>The CEC uses learner responses to help improve careers provision for young people across the country</a:t>
            </a:r>
            <a:endParaRPr lang="en-GB" sz="1600" b="0" i="0" u="none" strike="noStrike" kern="1200" cap="none" spc="-10" normalizeH="0" baseline="0" noProof="0">
              <a:ln>
                <a:noFill/>
              </a:ln>
              <a:solidFill>
                <a:srgbClr val="FEFFFE"/>
              </a:solidFill>
              <a:effectLst/>
              <a:uLnTx/>
              <a:uFillTx/>
              <a:latin typeface="Lato" panose="020F0502020204030203" pitchFamily="34" charset="0"/>
              <a:ea typeface="Lato" panose="020F0502020204030203" pitchFamily="34" charset="0"/>
              <a:cs typeface="Lato" panose="020F0502020204030203" pitchFamily="34" charset="0"/>
            </a:endParaRPr>
          </a:p>
          <a:p>
            <a:pPr marL="298450" marR="912494" lvl="0" indent="-285750" algn="l" defTabSz="914400" rtl="0" eaLnBrk="1" fontAlgn="auto" latinLnBrk="0" hangingPunct="1">
              <a:lnSpc>
                <a:spcPts val="2300"/>
              </a:lnSpc>
              <a:spcBef>
                <a:spcPts val="260"/>
              </a:spcBef>
              <a:spcAft>
                <a:spcPts val="0"/>
              </a:spcAft>
              <a:buClrTx/>
              <a:buSzTx/>
              <a:buFontTx/>
              <a:buChar char="-"/>
              <a:tabLst/>
              <a:defRPr/>
            </a:pPr>
            <a:r>
              <a:rPr kumimoji="0" lang="en-GB" sz="1600" b="0" i="0" u="none" strike="noStrike" kern="1200" cap="none" spc="-10" normalizeH="0" baseline="0" noProof="0">
                <a:ln>
                  <a:noFill/>
                </a:ln>
                <a:solidFill>
                  <a:srgbClr val="FEFFFE"/>
                </a:solidFill>
                <a:effectLst/>
                <a:uLnTx/>
                <a:uFillTx/>
                <a:latin typeface="Lato" panose="020F0502020204030203" pitchFamily="34" charset="0"/>
                <a:ea typeface="Lato" panose="020F0502020204030203" pitchFamily="34" charset="0"/>
                <a:cs typeface="Lato" panose="020F0502020204030203" pitchFamily="34" charset="0"/>
              </a:rPr>
              <a:t>Learner responses are held </a:t>
            </a:r>
            <a:r>
              <a:rPr kumimoji="0" lang="en-GB" sz="1200" b="0" i="0" u="none" strike="noStrike" kern="1200" cap="none" spc="0" normalizeH="0" baseline="0" noProof="0">
                <a:ln>
                  <a:noFill/>
                </a:ln>
                <a:solidFill>
                  <a:srgbClr val="FEFFFE"/>
                </a:solidFill>
                <a:effectLst/>
                <a:uLnTx/>
                <a:uFillTx/>
                <a:latin typeface="Lato" panose="020F0502020204030203" pitchFamily="34" charset="0"/>
                <a:ea typeface="Lato" panose="020F0502020204030203" pitchFamily="34" charset="0"/>
                <a:cs typeface="Lato" panose="020F0502020204030203" pitchFamily="34" charset="0"/>
              </a:rPr>
              <a:t>safely on secure servers that meet with data protection rules.</a:t>
            </a:r>
          </a:p>
          <a:p>
            <a:endParaRPr lang="en-GB"/>
          </a:p>
        </p:txBody>
      </p:sp>
      <p:sp>
        <p:nvSpPr>
          <p:cNvPr id="4" name="Slide Number Placeholder 3"/>
          <p:cNvSpPr>
            <a:spLocks noGrp="1"/>
          </p:cNvSpPr>
          <p:nvPr>
            <p:ph type="sldNum" sz="quarter" idx="5"/>
          </p:nvPr>
        </p:nvSpPr>
        <p:spPr/>
        <p:txBody>
          <a:bodyPr/>
          <a:lstStyle/>
          <a:p>
            <a:fld id="{FA6425AE-05DF-8547-8AF4-C4AFDFC471A2}" type="slidenum">
              <a:rPr lang="en-US" smtClean="0"/>
              <a:t>4</a:t>
            </a:fld>
            <a:endParaRPr lang="en-US"/>
          </a:p>
        </p:txBody>
      </p:sp>
    </p:spTree>
    <p:extLst>
      <p:ext uri="{BB962C8B-B14F-4D97-AF65-F5344CB8AC3E}">
        <p14:creationId xmlns:p14="http://schemas.microsoft.com/office/powerpoint/2010/main" val="23857245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GET LEARNERS READY TO START THE QUESTIONNAIRE </a:t>
            </a:r>
          </a:p>
          <a:p>
            <a:endParaRPr lang="en-GB"/>
          </a:p>
          <a:p>
            <a:r>
              <a:rPr lang="en-GB">
                <a:ea typeface="Calibri"/>
                <a:cs typeface="Calibri"/>
              </a:rPr>
              <a:t>Learners may access their unique FSQ link from their school emails or a shared folder/drive - if you're unsure about this, please check with your school's Careers Leader.</a:t>
            </a:r>
            <a:endParaRPr lang="en-GB"/>
          </a:p>
          <a:p>
            <a:endParaRPr lang="en-GB"/>
          </a:p>
          <a:p>
            <a:r>
              <a:rPr lang="en-GB"/>
              <a:t>Make sure learners are all logged on and have accessed their unique FSQ link. Once learners click on the link, their name should display at the top of the page.</a:t>
            </a:r>
            <a:endParaRPr lang="en-GB">
              <a:ea typeface="Calibri"/>
              <a:cs typeface="Calibri"/>
            </a:endParaRPr>
          </a:p>
          <a:p>
            <a:endParaRPr lang="en-GB"/>
          </a:p>
          <a:p>
            <a:r>
              <a:rPr lang="en-GB"/>
              <a:t>The questionnaire should take about 15 minutes to complete.  Learners should try their best to answer it on their own and not be influenced by their peers. </a:t>
            </a:r>
          </a:p>
          <a:p>
            <a:endParaRPr lang="en-GB"/>
          </a:p>
          <a:p>
            <a:r>
              <a:rPr lang="en-GB"/>
              <a:t>Make sure learners take their time to read and answer each question carefully. </a:t>
            </a:r>
            <a:endParaRPr lang="en-GB">
              <a:ea typeface="Calibri"/>
              <a:cs typeface="Calibri"/>
            </a:endParaRPr>
          </a:p>
          <a:p>
            <a:endParaRPr lang="en-GB"/>
          </a:p>
          <a:p>
            <a:r>
              <a:rPr lang="en-GB"/>
              <a:t>Remember, FSQ isn’t a test and there are no right or wrong answers. It’s a great opportunity for learners to reflect on their own knowledge and skills. </a:t>
            </a:r>
            <a:endParaRPr lang="en-GB">
              <a:ea typeface="Calibri"/>
              <a:cs typeface="Calibri"/>
            </a:endParaRPr>
          </a:p>
          <a:p>
            <a:endParaRPr lang="en-GB"/>
          </a:p>
          <a:p>
            <a:r>
              <a:rPr lang="en-GB"/>
              <a:t>Ask learners if there are any questions before you start.</a:t>
            </a:r>
            <a:endParaRPr lang="en-GB">
              <a:ea typeface="Calibri"/>
              <a:cs typeface="Calibri"/>
            </a:endParaRPr>
          </a:p>
          <a:p>
            <a:endParaRPr lang="en-GB"/>
          </a:p>
        </p:txBody>
      </p:sp>
      <p:sp>
        <p:nvSpPr>
          <p:cNvPr id="4" name="Slide Number Placeholder 3"/>
          <p:cNvSpPr>
            <a:spLocks noGrp="1"/>
          </p:cNvSpPr>
          <p:nvPr>
            <p:ph type="sldNum" sz="quarter" idx="5"/>
          </p:nvPr>
        </p:nvSpPr>
        <p:spPr/>
        <p:txBody>
          <a:bodyPr/>
          <a:lstStyle/>
          <a:p>
            <a:fld id="{FA6425AE-05DF-8547-8AF4-C4AFDFC471A2}" type="slidenum">
              <a:rPr lang="en-US" smtClean="0"/>
              <a:t>5</a:t>
            </a:fld>
            <a:endParaRPr lang="en-US"/>
          </a:p>
        </p:txBody>
      </p:sp>
    </p:spTree>
    <p:extLst>
      <p:ext uri="{BB962C8B-B14F-4D97-AF65-F5344CB8AC3E}">
        <p14:creationId xmlns:p14="http://schemas.microsoft.com/office/powerpoint/2010/main" val="36733668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6.svg"/></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6.sv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6.sv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emf"/></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8.emf"/></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10.emf"/></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10.emf"/></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219200" y="2830703"/>
            <a:ext cx="13817600" cy="1917573"/>
          </a:xfrm>
          <a:prstGeom prst="rect">
            <a:avLst/>
          </a:prstGeom>
        </p:spPr>
        <p:txBody>
          <a:bodyPr wrap="square" lIns="0" tIns="0" rIns="0" bIns="0">
            <a:spAutoFit/>
          </a:bodyPr>
          <a:lstStyle>
            <a:lvl1pPr>
              <a:defRPr/>
            </a:lvl1pPr>
          </a:lstStyle>
          <a:p>
            <a:r>
              <a:rPr lang="en-US"/>
              <a:t>Click to edit Master title style</a:t>
            </a:r>
            <a:endParaRPr/>
          </a:p>
        </p:txBody>
      </p:sp>
      <p:sp>
        <p:nvSpPr>
          <p:cNvPr id="3" name="Holder 3"/>
          <p:cNvSpPr>
            <a:spLocks noGrp="1"/>
          </p:cNvSpPr>
          <p:nvPr>
            <p:ph type="subTitle" idx="4"/>
          </p:nvPr>
        </p:nvSpPr>
        <p:spPr>
          <a:xfrm>
            <a:off x="2438400" y="5113528"/>
            <a:ext cx="11379200" cy="2282825"/>
          </a:xfrm>
          <a:prstGeom prst="rect">
            <a:avLst/>
          </a:prstGeom>
        </p:spPr>
        <p:txBody>
          <a:bodyPr wrap="square" lIns="0" tIns="0" rIns="0" bIns="0">
            <a:spAutoFit/>
          </a:bodyPr>
          <a:lstStyle>
            <a:lvl1pPr>
              <a:defRPr/>
            </a:lvl1pPr>
          </a:lstStyle>
          <a:p>
            <a:r>
              <a:rPr lang="en-US"/>
              <a:t>Click to edit Master subtitle style</a:t>
            </a:r>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lang="en-GB"/>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t>10/15/2025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lang="en-GB" smtClean="0"/>
              <a:t>‹#›</a:t>
            </a:fld>
            <a:endParaRPr lang="en-GB"/>
          </a:p>
        </p:txBody>
      </p:sp>
    </p:spTree>
    <p:extLst>
      <p:ext uri="{BB962C8B-B14F-4D97-AF65-F5344CB8AC3E}">
        <p14:creationId xmlns:p14="http://schemas.microsoft.com/office/powerpoint/2010/main" val="6104866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3 Teal and Line Shaddow">
    <p:spTree>
      <p:nvGrpSpPr>
        <p:cNvPr id="1" name=""/>
        <p:cNvGrpSpPr/>
        <p:nvPr/>
      </p:nvGrpSpPr>
      <p:grpSpPr>
        <a:xfrm>
          <a:off x="0" y="0"/>
          <a:ext cx="0" cy="0"/>
          <a:chOff x="0" y="0"/>
          <a:chExt cx="0" cy="0"/>
        </a:xfrm>
      </p:grpSpPr>
      <p:pic>
        <p:nvPicPr>
          <p:cNvPr id="8" name="Picture 7" descr="A picture containing text, sign&#10;&#10;Description automatically generated">
            <a:extLst>
              <a:ext uri="{FF2B5EF4-FFF2-40B4-BE49-F238E27FC236}">
                <a16:creationId xmlns:a16="http://schemas.microsoft.com/office/drawing/2014/main" id="{A37B8E2A-9C55-FF47-979B-4166296E68AC}"/>
              </a:ext>
            </a:extLst>
          </p:cNvPr>
          <p:cNvPicPr>
            <a:picLocks noChangeAspect="1"/>
          </p:cNvPicPr>
          <p:nvPr userDrawn="1"/>
        </p:nvPicPr>
        <p:blipFill>
          <a:blip r:embed="rId2"/>
          <a:stretch>
            <a:fillRect/>
          </a:stretch>
        </p:blipFill>
        <p:spPr>
          <a:xfrm>
            <a:off x="13216468" y="445997"/>
            <a:ext cx="2544233" cy="1028482"/>
          </a:xfrm>
          <a:prstGeom prst="rect">
            <a:avLst/>
          </a:prstGeom>
        </p:spPr>
      </p:pic>
      <p:sp>
        <p:nvSpPr>
          <p:cNvPr id="4" name="Rectangle 3">
            <a:extLst>
              <a:ext uri="{FF2B5EF4-FFF2-40B4-BE49-F238E27FC236}">
                <a16:creationId xmlns:a16="http://schemas.microsoft.com/office/drawing/2014/main" id="{85AAACFD-F6AA-AB4D-8FFD-0933B201C669}"/>
              </a:ext>
            </a:extLst>
          </p:cNvPr>
          <p:cNvSpPr/>
          <p:nvPr userDrawn="1"/>
        </p:nvSpPr>
        <p:spPr>
          <a:xfrm>
            <a:off x="2" y="0"/>
            <a:ext cx="5727700" cy="9131300"/>
          </a:xfrm>
          <a:prstGeom prst="rect">
            <a:avLst/>
          </a:prstGeom>
          <a:solidFill>
            <a:srgbClr val="00A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4">
              <a:latin typeface="Calibri" panose="020F0502020204030204" pitchFamily="34" charset="0"/>
              <a:cs typeface="Calibri" panose="020F0502020204030204" pitchFamily="34" charset="0"/>
            </a:endParaRPr>
          </a:p>
        </p:txBody>
      </p:sp>
      <p:pic>
        <p:nvPicPr>
          <p:cNvPr id="5" name="Graphic 4">
            <a:extLst>
              <a:ext uri="{FF2B5EF4-FFF2-40B4-BE49-F238E27FC236}">
                <a16:creationId xmlns:a16="http://schemas.microsoft.com/office/drawing/2014/main" id="{115C5446-B212-CC47-8F52-ABB36D4E0E41}"/>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l="61607" t="32365" r="37077" b="41599"/>
          <a:stretch/>
        </p:blipFill>
        <p:spPr>
          <a:xfrm>
            <a:off x="5719279" y="746427"/>
            <a:ext cx="413456" cy="8384875"/>
          </a:xfrm>
          <a:prstGeom prst="rect">
            <a:avLst/>
          </a:prstGeom>
        </p:spPr>
      </p:pic>
    </p:spTree>
    <p:extLst>
      <p:ext uri="{BB962C8B-B14F-4D97-AF65-F5344CB8AC3E}">
        <p14:creationId xmlns:p14="http://schemas.microsoft.com/office/powerpoint/2010/main" val="4517566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2 Teal">
    <p:spTree>
      <p:nvGrpSpPr>
        <p:cNvPr id="1" name=""/>
        <p:cNvGrpSpPr/>
        <p:nvPr/>
      </p:nvGrpSpPr>
      <p:grpSpPr>
        <a:xfrm>
          <a:off x="0" y="0"/>
          <a:ext cx="0" cy="0"/>
          <a:chOff x="0" y="0"/>
          <a:chExt cx="0" cy="0"/>
        </a:xfrm>
      </p:grpSpPr>
      <p:pic>
        <p:nvPicPr>
          <p:cNvPr id="8" name="Picture 7" descr="A picture containing text, sign&#10;&#10;Description automatically generated">
            <a:extLst>
              <a:ext uri="{FF2B5EF4-FFF2-40B4-BE49-F238E27FC236}">
                <a16:creationId xmlns:a16="http://schemas.microsoft.com/office/drawing/2014/main" id="{A37B8E2A-9C55-FF47-979B-4166296E68AC}"/>
              </a:ext>
            </a:extLst>
          </p:cNvPr>
          <p:cNvPicPr>
            <a:picLocks noChangeAspect="1"/>
          </p:cNvPicPr>
          <p:nvPr userDrawn="1"/>
        </p:nvPicPr>
        <p:blipFill>
          <a:blip r:embed="rId2"/>
          <a:stretch>
            <a:fillRect/>
          </a:stretch>
        </p:blipFill>
        <p:spPr>
          <a:xfrm>
            <a:off x="13216468" y="445997"/>
            <a:ext cx="2544233" cy="1028482"/>
          </a:xfrm>
          <a:prstGeom prst="rect">
            <a:avLst/>
          </a:prstGeom>
        </p:spPr>
      </p:pic>
      <p:sp>
        <p:nvSpPr>
          <p:cNvPr id="4" name="Rectangle 3">
            <a:extLst>
              <a:ext uri="{FF2B5EF4-FFF2-40B4-BE49-F238E27FC236}">
                <a16:creationId xmlns:a16="http://schemas.microsoft.com/office/drawing/2014/main" id="{E79C81D3-2073-3B48-9688-7B93B2C89BDF}"/>
              </a:ext>
            </a:extLst>
          </p:cNvPr>
          <p:cNvSpPr/>
          <p:nvPr userDrawn="1"/>
        </p:nvSpPr>
        <p:spPr>
          <a:xfrm>
            <a:off x="0" y="0"/>
            <a:ext cx="8128000" cy="9131300"/>
          </a:xfrm>
          <a:prstGeom prst="rect">
            <a:avLst/>
          </a:prstGeom>
          <a:solidFill>
            <a:srgbClr val="00A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4">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980581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 Teal and Lines">
    <p:spTree>
      <p:nvGrpSpPr>
        <p:cNvPr id="1" name=""/>
        <p:cNvGrpSpPr/>
        <p:nvPr/>
      </p:nvGrpSpPr>
      <p:grpSpPr>
        <a:xfrm>
          <a:off x="0" y="0"/>
          <a:ext cx="0" cy="0"/>
          <a:chOff x="0" y="0"/>
          <a:chExt cx="0" cy="0"/>
        </a:xfrm>
      </p:grpSpPr>
      <p:pic>
        <p:nvPicPr>
          <p:cNvPr id="8" name="Picture 7" descr="A picture containing text, sign&#10;&#10;Description automatically generated">
            <a:extLst>
              <a:ext uri="{FF2B5EF4-FFF2-40B4-BE49-F238E27FC236}">
                <a16:creationId xmlns:a16="http://schemas.microsoft.com/office/drawing/2014/main" id="{A37B8E2A-9C55-FF47-979B-4166296E68AC}"/>
              </a:ext>
            </a:extLst>
          </p:cNvPr>
          <p:cNvPicPr>
            <a:picLocks noChangeAspect="1"/>
          </p:cNvPicPr>
          <p:nvPr userDrawn="1"/>
        </p:nvPicPr>
        <p:blipFill>
          <a:blip r:embed="rId2"/>
          <a:stretch>
            <a:fillRect/>
          </a:stretch>
        </p:blipFill>
        <p:spPr>
          <a:xfrm>
            <a:off x="13216468" y="445997"/>
            <a:ext cx="2544233" cy="1028482"/>
          </a:xfrm>
          <a:prstGeom prst="rect">
            <a:avLst/>
          </a:prstGeom>
        </p:spPr>
      </p:pic>
      <p:sp>
        <p:nvSpPr>
          <p:cNvPr id="4" name="Rectangle 3">
            <a:extLst>
              <a:ext uri="{FF2B5EF4-FFF2-40B4-BE49-F238E27FC236}">
                <a16:creationId xmlns:a16="http://schemas.microsoft.com/office/drawing/2014/main" id="{E79C81D3-2073-3B48-9688-7B93B2C89BDF}"/>
              </a:ext>
            </a:extLst>
          </p:cNvPr>
          <p:cNvSpPr/>
          <p:nvPr userDrawn="1"/>
        </p:nvSpPr>
        <p:spPr>
          <a:xfrm>
            <a:off x="0" y="0"/>
            <a:ext cx="8128000" cy="9131300"/>
          </a:xfrm>
          <a:prstGeom prst="rect">
            <a:avLst/>
          </a:prstGeom>
          <a:solidFill>
            <a:srgbClr val="00A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4">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E5257DA7-BF88-824C-825F-903D796B923E}"/>
              </a:ext>
            </a:extLst>
          </p:cNvPr>
          <p:cNvPicPr>
            <a:picLocks noChangeAspect="1"/>
          </p:cNvPicPr>
          <p:nvPr userDrawn="1"/>
        </p:nvPicPr>
        <p:blipFill rotWithShape="1">
          <a:blip r:embed="rId3">
            <a:alphaModFix amt="20000"/>
          </a:blip>
          <a:srcRect t="25169" b="14298"/>
          <a:stretch/>
        </p:blipFill>
        <p:spPr>
          <a:xfrm>
            <a:off x="5583765" y="1"/>
            <a:ext cx="10674384" cy="9131300"/>
          </a:xfrm>
          <a:prstGeom prst="rect">
            <a:avLst/>
          </a:prstGeom>
        </p:spPr>
      </p:pic>
    </p:spTree>
    <p:extLst>
      <p:ext uri="{BB962C8B-B14F-4D97-AF65-F5344CB8AC3E}">
        <p14:creationId xmlns:p14="http://schemas.microsoft.com/office/powerpoint/2010/main" val="39894856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2 Teal and Line Shaddow">
    <p:spTree>
      <p:nvGrpSpPr>
        <p:cNvPr id="1" name=""/>
        <p:cNvGrpSpPr/>
        <p:nvPr/>
      </p:nvGrpSpPr>
      <p:grpSpPr>
        <a:xfrm>
          <a:off x="0" y="0"/>
          <a:ext cx="0" cy="0"/>
          <a:chOff x="0" y="0"/>
          <a:chExt cx="0" cy="0"/>
        </a:xfrm>
      </p:grpSpPr>
      <p:pic>
        <p:nvPicPr>
          <p:cNvPr id="8" name="Picture 7" descr="A picture containing text, sign&#10;&#10;Description automatically generated">
            <a:extLst>
              <a:ext uri="{FF2B5EF4-FFF2-40B4-BE49-F238E27FC236}">
                <a16:creationId xmlns:a16="http://schemas.microsoft.com/office/drawing/2014/main" id="{A37B8E2A-9C55-FF47-979B-4166296E68AC}"/>
              </a:ext>
            </a:extLst>
          </p:cNvPr>
          <p:cNvPicPr>
            <a:picLocks noChangeAspect="1"/>
          </p:cNvPicPr>
          <p:nvPr userDrawn="1"/>
        </p:nvPicPr>
        <p:blipFill>
          <a:blip r:embed="rId2"/>
          <a:stretch>
            <a:fillRect/>
          </a:stretch>
        </p:blipFill>
        <p:spPr>
          <a:xfrm>
            <a:off x="13216468" y="445997"/>
            <a:ext cx="2544233" cy="1028482"/>
          </a:xfrm>
          <a:prstGeom prst="rect">
            <a:avLst/>
          </a:prstGeom>
        </p:spPr>
      </p:pic>
      <p:sp>
        <p:nvSpPr>
          <p:cNvPr id="4" name="Rectangle 3">
            <a:extLst>
              <a:ext uri="{FF2B5EF4-FFF2-40B4-BE49-F238E27FC236}">
                <a16:creationId xmlns:a16="http://schemas.microsoft.com/office/drawing/2014/main" id="{E79C81D3-2073-3B48-9688-7B93B2C89BDF}"/>
              </a:ext>
            </a:extLst>
          </p:cNvPr>
          <p:cNvSpPr/>
          <p:nvPr userDrawn="1"/>
        </p:nvSpPr>
        <p:spPr>
          <a:xfrm>
            <a:off x="0" y="0"/>
            <a:ext cx="8128000" cy="9131300"/>
          </a:xfrm>
          <a:prstGeom prst="rect">
            <a:avLst/>
          </a:prstGeom>
          <a:solidFill>
            <a:srgbClr val="00A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4">
              <a:latin typeface="Calibri" panose="020F0502020204030204" pitchFamily="34" charset="0"/>
              <a:cs typeface="Calibri" panose="020F0502020204030204" pitchFamily="34" charset="0"/>
            </a:endParaRPr>
          </a:p>
        </p:txBody>
      </p:sp>
      <p:pic>
        <p:nvPicPr>
          <p:cNvPr id="5" name="Graphic 4">
            <a:extLst>
              <a:ext uri="{FF2B5EF4-FFF2-40B4-BE49-F238E27FC236}">
                <a16:creationId xmlns:a16="http://schemas.microsoft.com/office/drawing/2014/main" id="{49F095BF-102B-1845-8C84-E88244429861}"/>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l="61607" t="32365" r="37077" b="41599"/>
          <a:stretch/>
        </p:blipFill>
        <p:spPr>
          <a:xfrm>
            <a:off x="8101496" y="746427"/>
            <a:ext cx="413456" cy="8384875"/>
          </a:xfrm>
          <a:prstGeom prst="rect">
            <a:avLst/>
          </a:prstGeom>
        </p:spPr>
      </p:pic>
    </p:spTree>
    <p:extLst>
      <p:ext uri="{BB962C8B-B14F-4D97-AF65-F5344CB8AC3E}">
        <p14:creationId xmlns:p14="http://schemas.microsoft.com/office/powerpoint/2010/main" val="4745636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3 Teal">
    <p:spTree>
      <p:nvGrpSpPr>
        <p:cNvPr id="1" name=""/>
        <p:cNvGrpSpPr/>
        <p:nvPr/>
      </p:nvGrpSpPr>
      <p:grpSpPr>
        <a:xfrm>
          <a:off x="0" y="0"/>
          <a:ext cx="0" cy="0"/>
          <a:chOff x="0" y="0"/>
          <a:chExt cx="0" cy="0"/>
        </a:xfrm>
      </p:grpSpPr>
      <p:pic>
        <p:nvPicPr>
          <p:cNvPr id="8" name="Picture 7" descr="A picture containing text, sign&#10;&#10;Description automatically generated">
            <a:extLst>
              <a:ext uri="{FF2B5EF4-FFF2-40B4-BE49-F238E27FC236}">
                <a16:creationId xmlns:a16="http://schemas.microsoft.com/office/drawing/2014/main" id="{A37B8E2A-9C55-FF47-979B-4166296E68AC}"/>
              </a:ext>
            </a:extLst>
          </p:cNvPr>
          <p:cNvPicPr>
            <a:picLocks noChangeAspect="1"/>
          </p:cNvPicPr>
          <p:nvPr userDrawn="1"/>
        </p:nvPicPr>
        <p:blipFill>
          <a:blip r:embed="rId2"/>
          <a:stretch>
            <a:fillRect/>
          </a:stretch>
        </p:blipFill>
        <p:spPr>
          <a:xfrm>
            <a:off x="13216468" y="445997"/>
            <a:ext cx="2544233" cy="1028482"/>
          </a:xfrm>
          <a:prstGeom prst="rect">
            <a:avLst/>
          </a:prstGeom>
        </p:spPr>
      </p:pic>
      <p:sp>
        <p:nvSpPr>
          <p:cNvPr id="6" name="Rectangle 5">
            <a:extLst>
              <a:ext uri="{FF2B5EF4-FFF2-40B4-BE49-F238E27FC236}">
                <a16:creationId xmlns:a16="http://schemas.microsoft.com/office/drawing/2014/main" id="{D5CBA522-6635-774E-8226-5EA89DF25AB0}"/>
              </a:ext>
            </a:extLst>
          </p:cNvPr>
          <p:cNvSpPr/>
          <p:nvPr userDrawn="1"/>
        </p:nvSpPr>
        <p:spPr>
          <a:xfrm>
            <a:off x="-1" y="0"/>
            <a:ext cx="10672233" cy="9131300"/>
          </a:xfrm>
          <a:prstGeom prst="rect">
            <a:avLst/>
          </a:prstGeom>
          <a:solidFill>
            <a:srgbClr val="00A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4">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943209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3 Teal and Lines">
    <p:spTree>
      <p:nvGrpSpPr>
        <p:cNvPr id="1" name=""/>
        <p:cNvGrpSpPr/>
        <p:nvPr/>
      </p:nvGrpSpPr>
      <p:grpSpPr>
        <a:xfrm>
          <a:off x="0" y="0"/>
          <a:ext cx="0" cy="0"/>
          <a:chOff x="0" y="0"/>
          <a:chExt cx="0" cy="0"/>
        </a:xfrm>
      </p:grpSpPr>
      <p:pic>
        <p:nvPicPr>
          <p:cNvPr id="8" name="Picture 7" descr="A picture containing text, sign&#10;&#10;Description automatically generated">
            <a:extLst>
              <a:ext uri="{FF2B5EF4-FFF2-40B4-BE49-F238E27FC236}">
                <a16:creationId xmlns:a16="http://schemas.microsoft.com/office/drawing/2014/main" id="{A37B8E2A-9C55-FF47-979B-4166296E68AC}"/>
              </a:ext>
            </a:extLst>
          </p:cNvPr>
          <p:cNvPicPr>
            <a:picLocks noChangeAspect="1"/>
          </p:cNvPicPr>
          <p:nvPr userDrawn="1"/>
        </p:nvPicPr>
        <p:blipFill>
          <a:blip r:embed="rId2"/>
          <a:stretch>
            <a:fillRect/>
          </a:stretch>
        </p:blipFill>
        <p:spPr>
          <a:xfrm>
            <a:off x="13216468" y="445997"/>
            <a:ext cx="2544233" cy="1028482"/>
          </a:xfrm>
          <a:prstGeom prst="rect">
            <a:avLst/>
          </a:prstGeom>
        </p:spPr>
      </p:pic>
      <p:sp>
        <p:nvSpPr>
          <p:cNvPr id="6" name="Rectangle 5">
            <a:extLst>
              <a:ext uri="{FF2B5EF4-FFF2-40B4-BE49-F238E27FC236}">
                <a16:creationId xmlns:a16="http://schemas.microsoft.com/office/drawing/2014/main" id="{D5CBA522-6635-774E-8226-5EA89DF25AB0}"/>
              </a:ext>
            </a:extLst>
          </p:cNvPr>
          <p:cNvSpPr/>
          <p:nvPr userDrawn="1"/>
        </p:nvSpPr>
        <p:spPr>
          <a:xfrm>
            <a:off x="-1" y="0"/>
            <a:ext cx="10672233" cy="9131300"/>
          </a:xfrm>
          <a:prstGeom prst="rect">
            <a:avLst/>
          </a:prstGeom>
          <a:solidFill>
            <a:srgbClr val="00A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4">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41D49597-3330-C64D-AEDB-1262D3199F06}"/>
              </a:ext>
            </a:extLst>
          </p:cNvPr>
          <p:cNvPicPr>
            <a:picLocks noChangeAspect="1"/>
          </p:cNvPicPr>
          <p:nvPr userDrawn="1"/>
        </p:nvPicPr>
        <p:blipFill rotWithShape="1">
          <a:blip r:embed="rId3">
            <a:alphaModFix amt="20000"/>
          </a:blip>
          <a:srcRect t="25169" b="14298"/>
          <a:stretch/>
        </p:blipFill>
        <p:spPr>
          <a:xfrm>
            <a:off x="5583765" y="1"/>
            <a:ext cx="10674384" cy="9131300"/>
          </a:xfrm>
          <a:prstGeom prst="rect">
            <a:avLst/>
          </a:prstGeom>
        </p:spPr>
      </p:pic>
    </p:spTree>
    <p:extLst>
      <p:ext uri="{BB962C8B-B14F-4D97-AF65-F5344CB8AC3E}">
        <p14:creationId xmlns:p14="http://schemas.microsoft.com/office/powerpoint/2010/main" val="37759061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3 Teal and Line Shaddow">
    <p:spTree>
      <p:nvGrpSpPr>
        <p:cNvPr id="1" name=""/>
        <p:cNvGrpSpPr/>
        <p:nvPr/>
      </p:nvGrpSpPr>
      <p:grpSpPr>
        <a:xfrm>
          <a:off x="0" y="0"/>
          <a:ext cx="0" cy="0"/>
          <a:chOff x="0" y="0"/>
          <a:chExt cx="0" cy="0"/>
        </a:xfrm>
      </p:grpSpPr>
      <p:pic>
        <p:nvPicPr>
          <p:cNvPr id="8" name="Picture 7" descr="A picture containing text, sign&#10;&#10;Description automatically generated">
            <a:extLst>
              <a:ext uri="{FF2B5EF4-FFF2-40B4-BE49-F238E27FC236}">
                <a16:creationId xmlns:a16="http://schemas.microsoft.com/office/drawing/2014/main" id="{A37B8E2A-9C55-FF47-979B-4166296E68AC}"/>
              </a:ext>
            </a:extLst>
          </p:cNvPr>
          <p:cNvPicPr>
            <a:picLocks noChangeAspect="1"/>
          </p:cNvPicPr>
          <p:nvPr userDrawn="1"/>
        </p:nvPicPr>
        <p:blipFill>
          <a:blip r:embed="rId2"/>
          <a:stretch>
            <a:fillRect/>
          </a:stretch>
        </p:blipFill>
        <p:spPr>
          <a:xfrm>
            <a:off x="13216468" y="445997"/>
            <a:ext cx="2544233" cy="1028482"/>
          </a:xfrm>
          <a:prstGeom prst="rect">
            <a:avLst/>
          </a:prstGeom>
        </p:spPr>
      </p:pic>
      <p:sp>
        <p:nvSpPr>
          <p:cNvPr id="6" name="Rectangle 5">
            <a:extLst>
              <a:ext uri="{FF2B5EF4-FFF2-40B4-BE49-F238E27FC236}">
                <a16:creationId xmlns:a16="http://schemas.microsoft.com/office/drawing/2014/main" id="{D5CBA522-6635-774E-8226-5EA89DF25AB0}"/>
              </a:ext>
            </a:extLst>
          </p:cNvPr>
          <p:cNvSpPr/>
          <p:nvPr userDrawn="1"/>
        </p:nvSpPr>
        <p:spPr>
          <a:xfrm>
            <a:off x="-1" y="0"/>
            <a:ext cx="10672233" cy="9131300"/>
          </a:xfrm>
          <a:prstGeom prst="rect">
            <a:avLst/>
          </a:prstGeom>
          <a:solidFill>
            <a:srgbClr val="00A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4">
              <a:latin typeface="Calibri" panose="020F0502020204030204" pitchFamily="34" charset="0"/>
              <a:cs typeface="Calibri" panose="020F0502020204030204" pitchFamily="34" charset="0"/>
            </a:endParaRPr>
          </a:p>
        </p:txBody>
      </p:sp>
      <p:pic>
        <p:nvPicPr>
          <p:cNvPr id="4" name="Graphic 3">
            <a:extLst>
              <a:ext uri="{FF2B5EF4-FFF2-40B4-BE49-F238E27FC236}">
                <a16:creationId xmlns:a16="http://schemas.microsoft.com/office/drawing/2014/main" id="{5069902A-FC18-184F-AFA3-B8188EEA470C}"/>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l="61607" t="32365" r="37077" b="41599"/>
          <a:stretch/>
        </p:blipFill>
        <p:spPr>
          <a:xfrm>
            <a:off x="10658980" y="746427"/>
            <a:ext cx="413456" cy="8384875"/>
          </a:xfrm>
          <a:prstGeom prst="rect">
            <a:avLst/>
          </a:prstGeom>
        </p:spPr>
      </p:pic>
    </p:spTree>
    <p:extLst>
      <p:ext uri="{BB962C8B-B14F-4D97-AF65-F5344CB8AC3E}">
        <p14:creationId xmlns:p14="http://schemas.microsoft.com/office/powerpoint/2010/main" val="18161977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3 White">
    <p:spTree>
      <p:nvGrpSpPr>
        <p:cNvPr id="1" name=""/>
        <p:cNvGrpSpPr/>
        <p:nvPr/>
      </p:nvGrpSpPr>
      <p:grpSpPr>
        <a:xfrm>
          <a:off x="0" y="0"/>
          <a:ext cx="0" cy="0"/>
          <a:chOff x="0" y="0"/>
          <a:chExt cx="0" cy="0"/>
        </a:xfrm>
      </p:grpSpPr>
      <p:pic>
        <p:nvPicPr>
          <p:cNvPr id="8" name="Picture 7" descr="A picture containing text, sign&#10;&#10;Description automatically generated">
            <a:extLst>
              <a:ext uri="{FF2B5EF4-FFF2-40B4-BE49-F238E27FC236}">
                <a16:creationId xmlns:a16="http://schemas.microsoft.com/office/drawing/2014/main" id="{A37B8E2A-9C55-FF47-979B-4166296E68AC}"/>
              </a:ext>
            </a:extLst>
          </p:cNvPr>
          <p:cNvPicPr>
            <a:picLocks noChangeAspect="1"/>
          </p:cNvPicPr>
          <p:nvPr userDrawn="1"/>
        </p:nvPicPr>
        <p:blipFill>
          <a:blip r:embed="rId2"/>
          <a:stretch>
            <a:fillRect/>
          </a:stretch>
        </p:blipFill>
        <p:spPr>
          <a:xfrm>
            <a:off x="13216468" y="445997"/>
            <a:ext cx="2544233" cy="1028482"/>
          </a:xfrm>
          <a:prstGeom prst="rect">
            <a:avLst/>
          </a:prstGeom>
        </p:spPr>
      </p:pic>
      <p:sp>
        <p:nvSpPr>
          <p:cNvPr id="4" name="Rectangle 3">
            <a:extLst>
              <a:ext uri="{FF2B5EF4-FFF2-40B4-BE49-F238E27FC236}">
                <a16:creationId xmlns:a16="http://schemas.microsoft.com/office/drawing/2014/main" id="{C9149ABF-D5F4-0146-9B09-669171DF2A67}"/>
              </a:ext>
            </a:extLst>
          </p:cNvPr>
          <p:cNvSpPr/>
          <p:nvPr userDrawn="1"/>
        </p:nvSpPr>
        <p:spPr>
          <a:xfrm>
            <a:off x="5583769" y="0"/>
            <a:ext cx="10672233" cy="9131300"/>
          </a:xfrm>
          <a:prstGeom prst="rect">
            <a:avLst/>
          </a:prstGeom>
          <a:solidFill>
            <a:srgbClr val="00A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4">
              <a:latin typeface="Calibri" panose="020F0502020204030204" pitchFamily="34" charset="0"/>
              <a:cs typeface="Calibri" panose="020F0502020204030204" pitchFamily="34" charset="0"/>
            </a:endParaRPr>
          </a:p>
        </p:txBody>
      </p:sp>
      <p:pic>
        <p:nvPicPr>
          <p:cNvPr id="5" name="Picture 4" descr="A picture containing text&#10;&#10;Description automatically generated">
            <a:extLst>
              <a:ext uri="{FF2B5EF4-FFF2-40B4-BE49-F238E27FC236}">
                <a16:creationId xmlns:a16="http://schemas.microsoft.com/office/drawing/2014/main" id="{E67F7E83-D159-BB4F-ADAE-CE938E22809A}"/>
              </a:ext>
            </a:extLst>
          </p:cNvPr>
          <p:cNvPicPr>
            <a:picLocks noChangeAspect="1"/>
          </p:cNvPicPr>
          <p:nvPr userDrawn="1"/>
        </p:nvPicPr>
        <p:blipFill>
          <a:blip r:embed="rId3"/>
          <a:stretch>
            <a:fillRect/>
          </a:stretch>
        </p:blipFill>
        <p:spPr>
          <a:xfrm>
            <a:off x="13216465" y="395270"/>
            <a:ext cx="2544235" cy="1028483"/>
          </a:xfrm>
          <a:prstGeom prst="rect">
            <a:avLst/>
          </a:prstGeom>
        </p:spPr>
      </p:pic>
    </p:spTree>
    <p:extLst>
      <p:ext uri="{BB962C8B-B14F-4D97-AF65-F5344CB8AC3E}">
        <p14:creationId xmlns:p14="http://schemas.microsoft.com/office/powerpoint/2010/main" val="12332690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3 Lines">
    <p:spTree>
      <p:nvGrpSpPr>
        <p:cNvPr id="1" name=""/>
        <p:cNvGrpSpPr/>
        <p:nvPr/>
      </p:nvGrpSpPr>
      <p:grpSpPr>
        <a:xfrm>
          <a:off x="0" y="0"/>
          <a:ext cx="0" cy="0"/>
          <a:chOff x="0" y="0"/>
          <a:chExt cx="0" cy="0"/>
        </a:xfrm>
      </p:grpSpPr>
      <p:pic>
        <p:nvPicPr>
          <p:cNvPr id="8" name="Picture 7" descr="A picture containing text, sign&#10;&#10;Description automatically generated">
            <a:extLst>
              <a:ext uri="{FF2B5EF4-FFF2-40B4-BE49-F238E27FC236}">
                <a16:creationId xmlns:a16="http://schemas.microsoft.com/office/drawing/2014/main" id="{A37B8E2A-9C55-FF47-979B-4166296E68AC}"/>
              </a:ext>
            </a:extLst>
          </p:cNvPr>
          <p:cNvPicPr>
            <a:picLocks noChangeAspect="1"/>
          </p:cNvPicPr>
          <p:nvPr userDrawn="1"/>
        </p:nvPicPr>
        <p:blipFill>
          <a:blip r:embed="rId2"/>
          <a:stretch>
            <a:fillRect/>
          </a:stretch>
        </p:blipFill>
        <p:spPr>
          <a:xfrm>
            <a:off x="13216468" y="445997"/>
            <a:ext cx="2544233" cy="1028482"/>
          </a:xfrm>
          <a:prstGeom prst="rect">
            <a:avLst/>
          </a:prstGeom>
        </p:spPr>
      </p:pic>
      <p:sp>
        <p:nvSpPr>
          <p:cNvPr id="4" name="Rectangle 3">
            <a:extLst>
              <a:ext uri="{FF2B5EF4-FFF2-40B4-BE49-F238E27FC236}">
                <a16:creationId xmlns:a16="http://schemas.microsoft.com/office/drawing/2014/main" id="{C9149ABF-D5F4-0146-9B09-669171DF2A67}"/>
              </a:ext>
            </a:extLst>
          </p:cNvPr>
          <p:cNvSpPr/>
          <p:nvPr userDrawn="1"/>
        </p:nvSpPr>
        <p:spPr>
          <a:xfrm>
            <a:off x="5583769" y="0"/>
            <a:ext cx="10672233" cy="9131300"/>
          </a:xfrm>
          <a:prstGeom prst="rect">
            <a:avLst/>
          </a:prstGeom>
          <a:solidFill>
            <a:srgbClr val="00A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4">
              <a:latin typeface="Calibri" panose="020F0502020204030204" pitchFamily="34" charset="0"/>
              <a:cs typeface="Calibri" panose="020F0502020204030204" pitchFamily="34" charset="0"/>
            </a:endParaRPr>
          </a:p>
        </p:txBody>
      </p:sp>
      <p:pic>
        <p:nvPicPr>
          <p:cNvPr id="5" name="Picture 4" descr="A picture containing text&#10;&#10;Description automatically generated">
            <a:extLst>
              <a:ext uri="{FF2B5EF4-FFF2-40B4-BE49-F238E27FC236}">
                <a16:creationId xmlns:a16="http://schemas.microsoft.com/office/drawing/2014/main" id="{E67F7E83-D159-BB4F-ADAE-CE938E22809A}"/>
              </a:ext>
            </a:extLst>
          </p:cNvPr>
          <p:cNvPicPr>
            <a:picLocks noChangeAspect="1"/>
          </p:cNvPicPr>
          <p:nvPr userDrawn="1"/>
        </p:nvPicPr>
        <p:blipFill>
          <a:blip r:embed="rId3"/>
          <a:stretch>
            <a:fillRect/>
          </a:stretch>
        </p:blipFill>
        <p:spPr>
          <a:xfrm>
            <a:off x="13216465" y="395270"/>
            <a:ext cx="2544235" cy="1028483"/>
          </a:xfrm>
          <a:prstGeom prst="rect">
            <a:avLst/>
          </a:prstGeom>
        </p:spPr>
      </p:pic>
      <p:pic>
        <p:nvPicPr>
          <p:cNvPr id="6" name="Picture 5">
            <a:extLst>
              <a:ext uri="{FF2B5EF4-FFF2-40B4-BE49-F238E27FC236}">
                <a16:creationId xmlns:a16="http://schemas.microsoft.com/office/drawing/2014/main" id="{B8B80290-92D3-4046-83D7-B3B5DAB497BA}"/>
              </a:ext>
            </a:extLst>
          </p:cNvPr>
          <p:cNvPicPr>
            <a:picLocks noChangeAspect="1"/>
          </p:cNvPicPr>
          <p:nvPr userDrawn="1"/>
        </p:nvPicPr>
        <p:blipFill rotWithShape="1">
          <a:blip r:embed="rId4">
            <a:alphaModFix amt="20000"/>
          </a:blip>
          <a:srcRect t="25169" b="14298"/>
          <a:stretch/>
        </p:blipFill>
        <p:spPr>
          <a:xfrm>
            <a:off x="0" y="1"/>
            <a:ext cx="10674384" cy="9131300"/>
          </a:xfrm>
          <a:prstGeom prst="rect">
            <a:avLst/>
          </a:prstGeom>
        </p:spPr>
      </p:pic>
    </p:spTree>
    <p:extLst>
      <p:ext uri="{BB962C8B-B14F-4D97-AF65-F5344CB8AC3E}">
        <p14:creationId xmlns:p14="http://schemas.microsoft.com/office/powerpoint/2010/main" val="6704927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2 Whit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CB9A940-CAF5-3341-9126-99C37C80F729}"/>
              </a:ext>
            </a:extLst>
          </p:cNvPr>
          <p:cNvSpPr/>
          <p:nvPr userDrawn="1"/>
        </p:nvSpPr>
        <p:spPr>
          <a:xfrm>
            <a:off x="8128000" y="0"/>
            <a:ext cx="8128000" cy="9131300"/>
          </a:xfrm>
          <a:prstGeom prst="rect">
            <a:avLst/>
          </a:prstGeom>
          <a:solidFill>
            <a:srgbClr val="00A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4">
              <a:latin typeface="Calibri" panose="020F0502020204030204" pitchFamily="34" charset="0"/>
              <a:cs typeface="Calibri" panose="020F0502020204030204" pitchFamily="34" charset="0"/>
            </a:endParaRPr>
          </a:p>
        </p:txBody>
      </p:sp>
      <p:pic>
        <p:nvPicPr>
          <p:cNvPr id="7" name="Picture 6" descr="A picture containing text&#10;&#10;Description automatically generated">
            <a:extLst>
              <a:ext uri="{FF2B5EF4-FFF2-40B4-BE49-F238E27FC236}">
                <a16:creationId xmlns:a16="http://schemas.microsoft.com/office/drawing/2014/main" id="{42EEF915-CD5C-514B-840D-FB7C851275B3}"/>
              </a:ext>
            </a:extLst>
          </p:cNvPr>
          <p:cNvPicPr>
            <a:picLocks noChangeAspect="1"/>
          </p:cNvPicPr>
          <p:nvPr userDrawn="1"/>
        </p:nvPicPr>
        <p:blipFill>
          <a:blip r:embed="rId2"/>
          <a:stretch>
            <a:fillRect/>
          </a:stretch>
        </p:blipFill>
        <p:spPr>
          <a:xfrm>
            <a:off x="13216465" y="395270"/>
            <a:ext cx="2544235" cy="1028483"/>
          </a:xfrm>
          <a:prstGeom prst="rect">
            <a:avLst/>
          </a:prstGeom>
        </p:spPr>
      </p:pic>
    </p:spTree>
    <p:extLst>
      <p:ext uri="{BB962C8B-B14F-4D97-AF65-F5344CB8AC3E}">
        <p14:creationId xmlns:p14="http://schemas.microsoft.com/office/powerpoint/2010/main" val="8169151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800" b="1" i="0">
                <a:solidFill>
                  <a:srgbClr val="00A8A8"/>
                </a:solidFill>
                <a:latin typeface="Lato"/>
                <a:cs typeface="Lato"/>
              </a:defRPr>
            </a:lvl1pPr>
          </a:lstStyle>
          <a:p>
            <a:r>
              <a:rPr lang="en-US"/>
              <a:t>Click to edit Master title style</a:t>
            </a:r>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pPr lvl="0"/>
            <a:r>
              <a:rPr lang="en-US"/>
              <a:t>Click to edit Master text styles</a:t>
            </a: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lang="en-GB"/>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t>10/15/2025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lang="en-GB" smtClean="0"/>
              <a:t>‹#›</a:t>
            </a:fld>
            <a:endParaRPr lang="en-GB"/>
          </a:p>
        </p:txBody>
      </p:sp>
    </p:spTree>
    <p:extLst>
      <p:ext uri="{BB962C8B-B14F-4D97-AF65-F5344CB8AC3E}">
        <p14:creationId xmlns:p14="http://schemas.microsoft.com/office/powerpoint/2010/main" val="18614095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3 Whit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33675C6-04B5-A548-B314-F7B6D9EBF189}"/>
              </a:ext>
            </a:extLst>
          </p:cNvPr>
          <p:cNvSpPr/>
          <p:nvPr userDrawn="1"/>
        </p:nvSpPr>
        <p:spPr>
          <a:xfrm>
            <a:off x="10671717" y="0"/>
            <a:ext cx="5583767" cy="9131300"/>
          </a:xfrm>
          <a:prstGeom prst="rect">
            <a:avLst/>
          </a:prstGeom>
          <a:solidFill>
            <a:srgbClr val="00A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4">
              <a:latin typeface="Calibri" panose="020F0502020204030204" pitchFamily="34" charset="0"/>
              <a:cs typeface="Calibri" panose="020F0502020204030204" pitchFamily="34" charset="0"/>
            </a:endParaRPr>
          </a:p>
        </p:txBody>
      </p:sp>
      <p:pic>
        <p:nvPicPr>
          <p:cNvPr id="5" name="Picture 4" descr="A picture containing text&#10;&#10;Description automatically generated">
            <a:extLst>
              <a:ext uri="{FF2B5EF4-FFF2-40B4-BE49-F238E27FC236}">
                <a16:creationId xmlns:a16="http://schemas.microsoft.com/office/drawing/2014/main" id="{E12A5ED1-7D8B-8141-90EE-60FAAA6EC92E}"/>
              </a:ext>
            </a:extLst>
          </p:cNvPr>
          <p:cNvPicPr>
            <a:picLocks noChangeAspect="1"/>
          </p:cNvPicPr>
          <p:nvPr userDrawn="1"/>
        </p:nvPicPr>
        <p:blipFill>
          <a:blip r:embed="rId2"/>
          <a:stretch>
            <a:fillRect/>
          </a:stretch>
        </p:blipFill>
        <p:spPr>
          <a:xfrm>
            <a:off x="13216465" y="395270"/>
            <a:ext cx="2544235" cy="1028483"/>
          </a:xfrm>
          <a:prstGeom prst="rect">
            <a:avLst/>
          </a:prstGeom>
        </p:spPr>
      </p:pic>
    </p:spTree>
    <p:extLst>
      <p:ext uri="{BB962C8B-B14F-4D97-AF65-F5344CB8AC3E}">
        <p14:creationId xmlns:p14="http://schemas.microsoft.com/office/powerpoint/2010/main" val="22710723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al">
    <p:spTree>
      <p:nvGrpSpPr>
        <p:cNvPr id="1" name=""/>
        <p:cNvGrpSpPr/>
        <p:nvPr/>
      </p:nvGrpSpPr>
      <p:grpSpPr>
        <a:xfrm>
          <a:off x="0" y="0"/>
          <a:ext cx="0" cy="0"/>
          <a:chOff x="0" y="0"/>
          <a:chExt cx="0" cy="0"/>
        </a:xfrm>
      </p:grpSpPr>
      <p:pic>
        <p:nvPicPr>
          <p:cNvPr id="8" name="Picture 7" descr="A picture containing text, sign&#10;&#10;Description automatically generated">
            <a:extLst>
              <a:ext uri="{FF2B5EF4-FFF2-40B4-BE49-F238E27FC236}">
                <a16:creationId xmlns:a16="http://schemas.microsoft.com/office/drawing/2014/main" id="{A37B8E2A-9C55-FF47-979B-4166296E68AC}"/>
              </a:ext>
            </a:extLst>
          </p:cNvPr>
          <p:cNvPicPr>
            <a:picLocks noChangeAspect="1"/>
          </p:cNvPicPr>
          <p:nvPr userDrawn="1"/>
        </p:nvPicPr>
        <p:blipFill>
          <a:blip r:embed="rId2"/>
          <a:stretch>
            <a:fillRect/>
          </a:stretch>
        </p:blipFill>
        <p:spPr>
          <a:xfrm>
            <a:off x="13216468" y="445997"/>
            <a:ext cx="2544233" cy="1028482"/>
          </a:xfrm>
          <a:prstGeom prst="rect">
            <a:avLst/>
          </a:prstGeom>
        </p:spPr>
      </p:pic>
      <p:sp>
        <p:nvSpPr>
          <p:cNvPr id="4" name="Rectangle 3">
            <a:extLst>
              <a:ext uri="{FF2B5EF4-FFF2-40B4-BE49-F238E27FC236}">
                <a16:creationId xmlns:a16="http://schemas.microsoft.com/office/drawing/2014/main" id="{C9149ABF-D5F4-0146-9B09-669171DF2A67}"/>
              </a:ext>
            </a:extLst>
          </p:cNvPr>
          <p:cNvSpPr/>
          <p:nvPr userDrawn="1"/>
        </p:nvSpPr>
        <p:spPr>
          <a:xfrm>
            <a:off x="1" y="0"/>
            <a:ext cx="16256000" cy="9131300"/>
          </a:xfrm>
          <a:prstGeom prst="rect">
            <a:avLst/>
          </a:prstGeom>
          <a:solidFill>
            <a:srgbClr val="00A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4">
              <a:latin typeface="Calibri" panose="020F0502020204030204" pitchFamily="34" charset="0"/>
              <a:cs typeface="Calibri" panose="020F0502020204030204" pitchFamily="34" charset="0"/>
            </a:endParaRPr>
          </a:p>
        </p:txBody>
      </p:sp>
      <p:pic>
        <p:nvPicPr>
          <p:cNvPr id="5" name="Picture 4" descr="A picture containing text&#10;&#10;Description automatically generated">
            <a:extLst>
              <a:ext uri="{FF2B5EF4-FFF2-40B4-BE49-F238E27FC236}">
                <a16:creationId xmlns:a16="http://schemas.microsoft.com/office/drawing/2014/main" id="{E67F7E83-D159-BB4F-ADAE-CE938E22809A}"/>
              </a:ext>
            </a:extLst>
          </p:cNvPr>
          <p:cNvPicPr>
            <a:picLocks noChangeAspect="1"/>
          </p:cNvPicPr>
          <p:nvPr userDrawn="1"/>
        </p:nvPicPr>
        <p:blipFill>
          <a:blip r:embed="rId3"/>
          <a:stretch>
            <a:fillRect/>
          </a:stretch>
        </p:blipFill>
        <p:spPr>
          <a:xfrm>
            <a:off x="13216465" y="395270"/>
            <a:ext cx="2544235" cy="1028483"/>
          </a:xfrm>
          <a:prstGeom prst="rect">
            <a:avLst/>
          </a:prstGeom>
        </p:spPr>
      </p:pic>
    </p:spTree>
    <p:extLst>
      <p:ext uri="{BB962C8B-B14F-4D97-AF65-F5344CB8AC3E}">
        <p14:creationId xmlns:p14="http://schemas.microsoft.com/office/powerpoint/2010/main" val="23927534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al Line">
    <p:spTree>
      <p:nvGrpSpPr>
        <p:cNvPr id="1" name=""/>
        <p:cNvGrpSpPr/>
        <p:nvPr/>
      </p:nvGrpSpPr>
      <p:grpSpPr>
        <a:xfrm>
          <a:off x="0" y="0"/>
          <a:ext cx="0" cy="0"/>
          <a:chOff x="0" y="0"/>
          <a:chExt cx="0" cy="0"/>
        </a:xfrm>
      </p:grpSpPr>
      <p:pic>
        <p:nvPicPr>
          <p:cNvPr id="8" name="Picture 7" descr="A picture containing text, sign&#10;&#10;Description automatically generated">
            <a:extLst>
              <a:ext uri="{FF2B5EF4-FFF2-40B4-BE49-F238E27FC236}">
                <a16:creationId xmlns:a16="http://schemas.microsoft.com/office/drawing/2014/main" id="{A37B8E2A-9C55-FF47-979B-4166296E68AC}"/>
              </a:ext>
            </a:extLst>
          </p:cNvPr>
          <p:cNvPicPr>
            <a:picLocks noChangeAspect="1"/>
          </p:cNvPicPr>
          <p:nvPr userDrawn="1"/>
        </p:nvPicPr>
        <p:blipFill>
          <a:blip r:embed="rId2"/>
          <a:stretch>
            <a:fillRect/>
          </a:stretch>
        </p:blipFill>
        <p:spPr>
          <a:xfrm>
            <a:off x="13216468" y="445997"/>
            <a:ext cx="2544233" cy="1028482"/>
          </a:xfrm>
          <a:prstGeom prst="rect">
            <a:avLst/>
          </a:prstGeom>
        </p:spPr>
      </p:pic>
      <p:sp>
        <p:nvSpPr>
          <p:cNvPr id="4" name="Rectangle 3">
            <a:extLst>
              <a:ext uri="{FF2B5EF4-FFF2-40B4-BE49-F238E27FC236}">
                <a16:creationId xmlns:a16="http://schemas.microsoft.com/office/drawing/2014/main" id="{F76B9A54-5AEA-DD47-9624-49782F5B253F}"/>
              </a:ext>
            </a:extLst>
          </p:cNvPr>
          <p:cNvSpPr/>
          <p:nvPr userDrawn="1"/>
        </p:nvSpPr>
        <p:spPr>
          <a:xfrm>
            <a:off x="-1" y="8687418"/>
            <a:ext cx="16256001" cy="443883"/>
          </a:xfrm>
          <a:prstGeom prst="rect">
            <a:avLst/>
          </a:prstGeom>
          <a:solidFill>
            <a:srgbClr val="00A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4">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689473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ircles White">
    <p:spTree>
      <p:nvGrpSpPr>
        <p:cNvPr id="1" name=""/>
        <p:cNvGrpSpPr/>
        <p:nvPr/>
      </p:nvGrpSpPr>
      <p:grpSpPr>
        <a:xfrm>
          <a:off x="0" y="0"/>
          <a:ext cx="0" cy="0"/>
          <a:chOff x="0" y="0"/>
          <a:chExt cx="0" cy="0"/>
        </a:xfrm>
      </p:grpSpPr>
      <p:pic>
        <p:nvPicPr>
          <p:cNvPr id="8" name="Picture 7" descr="A picture containing text, sign&#10;&#10;Description automatically generated">
            <a:extLst>
              <a:ext uri="{FF2B5EF4-FFF2-40B4-BE49-F238E27FC236}">
                <a16:creationId xmlns:a16="http://schemas.microsoft.com/office/drawing/2014/main" id="{A37B8E2A-9C55-FF47-979B-4166296E68AC}"/>
              </a:ext>
            </a:extLst>
          </p:cNvPr>
          <p:cNvPicPr>
            <a:picLocks noChangeAspect="1"/>
          </p:cNvPicPr>
          <p:nvPr userDrawn="1"/>
        </p:nvPicPr>
        <p:blipFill>
          <a:blip r:embed="rId2"/>
          <a:stretch>
            <a:fillRect/>
          </a:stretch>
        </p:blipFill>
        <p:spPr>
          <a:xfrm>
            <a:off x="13216468" y="445997"/>
            <a:ext cx="2544233" cy="1028482"/>
          </a:xfrm>
          <a:prstGeom prst="rect">
            <a:avLst/>
          </a:prstGeom>
        </p:spPr>
      </p:pic>
      <p:pic>
        <p:nvPicPr>
          <p:cNvPr id="3" name="Picture 2">
            <a:extLst>
              <a:ext uri="{FF2B5EF4-FFF2-40B4-BE49-F238E27FC236}">
                <a16:creationId xmlns:a16="http://schemas.microsoft.com/office/drawing/2014/main" id="{38E6EBE8-0A72-9E4F-A761-9342F6E6CA92}"/>
              </a:ext>
            </a:extLst>
          </p:cNvPr>
          <p:cNvPicPr>
            <a:picLocks noChangeAspect="1"/>
          </p:cNvPicPr>
          <p:nvPr userDrawn="1"/>
        </p:nvPicPr>
        <p:blipFill rotWithShape="1">
          <a:blip r:embed="rId3">
            <a:alphaModFix amt="50000"/>
          </a:blip>
          <a:srcRect l="42146" t="44779" r="45142" b="38721"/>
          <a:stretch/>
        </p:blipFill>
        <p:spPr>
          <a:xfrm>
            <a:off x="12135296" y="1250412"/>
            <a:ext cx="4120707" cy="7880888"/>
          </a:xfrm>
          <a:prstGeom prst="rect">
            <a:avLst/>
          </a:prstGeom>
        </p:spPr>
      </p:pic>
    </p:spTree>
    <p:extLst>
      <p:ext uri="{BB962C8B-B14F-4D97-AF65-F5344CB8AC3E}">
        <p14:creationId xmlns:p14="http://schemas.microsoft.com/office/powerpoint/2010/main" val="22947700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ircles Teal">
    <p:spTree>
      <p:nvGrpSpPr>
        <p:cNvPr id="1" name=""/>
        <p:cNvGrpSpPr/>
        <p:nvPr/>
      </p:nvGrpSpPr>
      <p:grpSpPr>
        <a:xfrm>
          <a:off x="0" y="0"/>
          <a:ext cx="0" cy="0"/>
          <a:chOff x="0" y="0"/>
          <a:chExt cx="0" cy="0"/>
        </a:xfrm>
      </p:grpSpPr>
      <p:pic>
        <p:nvPicPr>
          <p:cNvPr id="8" name="Picture 7" descr="A picture containing text, sign&#10;&#10;Description automatically generated">
            <a:extLst>
              <a:ext uri="{FF2B5EF4-FFF2-40B4-BE49-F238E27FC236}">
                <a16:creationId xmlns:a16="http://schemas.microsoft.com/office/drawing/2014/main" id="{A37B8E2A-9C55-FF47-979B-4166296E68AC}"/>
              </a:ext>
            </a:extLst>
          </p:cNvPr>
          <p:cNvPicPr>
            <a:picLocks noChangeAspect="1"/>
          </p:cNvPicPr>
          <p:nvPr userDrawn="1"/>
        </p:nvPicPr>
        <p:blipFill>
          <a:blip r:embed="rId2"/>
          <a:stretch>
            <a:fillRect/>
          </a:stretch>
        </p:blipFill>
        <p:spPr>
          <a:xfrm>
            <a:off x="13216468" y="445997"/>
            <a:ext cx="2544233" cy="1028482"/>
          </a:xfrm>
          <a:prstGeom prst="rect">
            <a:avLst/>
          </a:prstGeom>
        </p:spPr>
      </p:pic>
      <p:sp>
        <p:nvSpPr>
          <p:cNvPr id="4" name="Rectangle 3">
            <a:extLst>
              <a:ext uri="{FF2B5EF4-FFF2-40B4-BE49-F238E27FC236}">
                <a16:creationId xmlns:a16="http://schemas.microsoft.com/office/drawing/2014/main" id="{C9149ABF-D5F4-0146-9B09-669171DF2A67}"/>
              </a:ext>
            </a:extLst>
          </p:cNvPr>
          <p:cNvSpPr/>
          <p:nvPr userDrawn="1"/>
        </p:nvSpPr>
        <p:spPr>
          <a:xfrm>
            <a:off x="1" y="0"/>
            <a:ext cx="16256000" cy="9131300"/>
          </a:xfrm>
          <a:prstGeom prst="rect">
            <a:avLst/>
          </a:prstGeom>
          <a:solidFill>
            <a:srgbClr val="00A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4">
              <a:latin typeface="Calibri" panose="020F0502020204030204" pitchFamily="34" charset="0"/>
              <a:cs typeface="Calibri" panose="020F0502020204030204" pitchFamily="34" charset="0"/>
            </a:endParaRPr>
          </a:p>
        </p:txBody>
      </p:sp>
      <p:pic>
        <p:nvPicPr>
          <p:cNvPr id="5" name="Picture 4" descr="A picture containing text&#10;&#10;Description automatically generated">
            <a:extLst>
              <a:ext uri="{FF2B5EF4-FFF2-40B4-BE49-F238E27FC236}">
                <a16:creationId xmlns:a16="http://schemas.microsoft.com/office/drawing/2014/main" id="{E67F7E83-D159-BB4F-ADAE-CE938E22809A}"/>
              </a:ext>
            </a:extLst>
          </p:cNvPr>
          <p:cNvPicPr>
            <a:picLocks noChangeAspect="1"/>
          </p:cNvPicPr>
          <p:nvPr userDrawn="1"/>
        </p:nvPicPr>
        <p:blipFill>
          <a:blip r:embed="rId3"/>
          <a:stretch>
            <a:fillRect/>
          </a:stretch>
        </p:blipFill>
        <p:spPr>
          <a:xfrm>
            <a:off x="13216465" y="395270"/>
            <a:ext cx="2544235" cy="1028483"/>
          </a:xfrm>
          <a:prstGeom prst="rect">
            <a:avLst/>
          </a:prstGeom>
        </p:spPr>
      </p:pic>
      <p:pic>
        <p:nvPicPr>
          <p:cNvPr id="6" name="Picture 5">
            <a:extLst>
              <a:ext uri="{FF2B5EF4-FFF2-40B4-BE49-F238E27FC236}">
                <a16:creationId xmlns:a16="http://schemas.microsoft.com/office/drawing/2014/main" id="{B7493131-0071-9343-8BB9-5937799C213F}"/>
              </a:ext>
            </a:extLst>
          </p:cNvPr>
          <p:cNvPicPr>
            <a:picLocks noChangeAspect="1"/>
          </p:cNvPicPr>
          <p:nvPr userDrawn="1"/>
        </p:nvPicPr>
        <p:blipFill rotWithShape="1">
          <a:blip r:embed="rId4">
            <a:alphaModFix amt="50000"/>
          </a:blip>
          <a:srcRect l="41935" t="45045" r="42085" b="37103"/>
          <a:stretch/>
        </p:blipFill>
        <p:spPr>
          <a:xfrm>
            <a:off x="11648305" y="1546564"/>
            <a:ext cx="4607697" cy="7584736"/>
          </a:xfrm>
          <a:prstGeom prst="rect">
            <a:avLst/>
          </a:prstGeom>
        </p:spPr>
      </p:pic>
    </p:spTree>
    <p:extLst>
      <p:ext uri="{BB962C8B-B14F-4D97-AF65-F5344CB8AC3E}">
        <p14:creationId xmlns:p14="http://schemas.microsoft.com/office/powerpoint/2010/main" val="23105383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Ring White">
    <p:spTree>
      <p:nvGrpSpPr>
        <p:cNvPr id="1" name=""/>
        <p:cNvGrpSpPr/>
        <p:nvPr/>
      </p:nvGrpSpPr>
      <p:grpSpPr>
        <a:xfrm>
          <a:off x="0" y="0"/>
          <a:ext cx="0" cy="0"/>
          <a:chOff x="0" y="0"/>
          <a:chExt cx="0" cy="0"/>
        </a:xfrm>
      </p:grpSpPr>
      <p:pic>
        <p:nvPicPr>
          <p:cNvPr id="8" name="Picture 7" descr="A picture containing text, sign&#10;&#10;Description automatically generated">
            <a:extLst>
              <a:ext uri="{FF2B5EF4-FFF2-40B4-BE49-F238E27FC236}">
                <a16:creationId xmlns:a16="http://schemas.microsoft.com/office/drawing/2014/main" id="{A37B8E2A-9C55-FF47-979B-4166296E68AC}"/>
              </a:ext>
            </a:extLst>
          </p:cNvPr>
          <p:cNvPicPr>
            <a:picLocks noChangeAspect="1"/>
          </p:cNvPicPr>
          <p:nvPr userDrawn="1"/>
        </p:nvPicPr>
        <p:blipFill>
          <a:blip r:embed="rId2"/>
          <a:stretch>
            <a:fillRect/>
          </a:stretch>
        </p:blipFill>
        <p:spPr>
          <a:xfrm>
            <a:off x="13216468" y="445997"/>
            <a:ext cx="2544233" cy="1028482"/>
          </a:xfrm>
          <a:prstGeom prst="rect">
            <a:avLst/>
          </a:prstGeom>
        </p:spPr>
      </p:pic>
      <p:pic>
        <p:nvPicPr>
          <p:cNvPr id="3" name="Picture 2">
            <a:extLst>
              <a:ext uri="{FF2B5EF4-FFF2-40B4-BE49-F238E27FC236}">
                <a16:creationId xmlns:a16="http://schemas.microsoft.com/office/drawing/2014/main" id="{915FA825-007D-4C43-8946-1CB5D273ABB5}"/>
              </a:ext>
            </a:extLst>
          </p:cNvPr>
          <p:cNvPicPr>
            <a:picLocks noChangeAspect="1"/>
          </p:cNvPicPr>
          <p:nvPr userDrawn="1"/>
        </p:nvPicPr>
        <p:blipFill rotWithShape="1">
          <a:blip r:embed="rId3">
            <a:alphaModFix amt="50000"/>
          </a:blip>
          <a:srcRect l="42236" t="48649" r="36206" b="35676"/>
          <a:stretch/>
        </p:blipFill>
        <p:spPr>
          <a:xfrm rot="20700000">
            <a:off x="10440588" y="2418557"/>
            <a:ext cx="7628237" cy="7617649"/>
          </a:xfrm>
          <a:prstGeom prst="rect">
            <a:avLst/>
          </a:prstGeom>
        </p:spPr>
      </p:pic>
      <p:sp>
        <p:nvSpPr>
          <p:cNvPr id="4" name="Oval 3">
            <a:extLst>
              <a:ext uri="{FF2B5EF4-FFF2-40B4-BE49-F238E27FC236}">
                <a16:creationId xmlns:a16="http://schemas.microsoft.com/office/drawing/2014/main" id="{71B5BC12-9B70-2B45-A57B-30ABEA441BB7}"/>
              </a:ext>
            </a:extLst>
          </p:cNvPr>
          <p:cNvSpPr/>
          <p:nvPr userDrawn="1"/>
        </p:nvSpPr>
        <p:spPr>
          <a:xfrm>
            <a:off x="11788848" y="3764945"/>
            <a:ext cx="4931717" cy="492486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4"/>
          </a:p>
        </p:txBody>
      </p:sp>
    </p:spTree>
    <p:extLst>
      <p:ext uri="{BB962C8B-B14F-4D97-AF65-F5344CB8AC3E}">
        <p14:creationId xmlns:p14="http://schemas.microsoft.com/office/powerpoint/2010/main" val="180440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Ring Teal">
    <p:spTree>
      <p:nvGrpSpPr>
        <p:cNvPr id="1" name=""/>
        <p:cNvGrpSpPr/>
        <p:nvPr/>
      </p:nvGrpSpPr>
      <p:grpSpPr>
        <a:xfrm>
          <a:off x="0" y="0"/>
          <a:ext cx="0" cy="0"/>
          <a:chOff x="0" y="0"/>
          <a:chExt cx="0" cy="0"/>
        </a:xfrm>
      </p:grpSpPr>
      <p:pic>
        <p:nvPicPr>
          <p:cNvPr id="8" name="Picture 7" descr="A picture containing text, sign&#10;&#10;Description automatically generated">
            <a:extLst>
              <a:ext uri="{FF2B5EF4-FFF2-40B4-BE49-F238E27FC236}">
                <a16:creationId xmlns:a16="http://schemas.microsoft.com/office/drawing/2014/main" id="{A37B8E2A-9C55-FF47-979B-4166296E68AC}"/>
              </a:ext>
            </a:extLst>
          </p:cNvPr>
          <p:cNvPicPr>
            <a:picLocks noChangeAspect="1"/>
          </p:cNvPicPr>
          <p:nvPr userDrawn="1"/>
        </p:nvPicPr>
        <p:blipFill>
          <a:blip r:embed="rId2"/>
          <a:stretch>
            <a:fillRect/>
          </a:stretch>
        </p:blipFill>
        <p:spPr>
          <a:xfrm>
            <a:off x="13216468" y="445997"/>
            <a:ext cx="2544233" cy="1028482"/>
          </a:xfrm>
          <a:prstGeom prst="rect">
            <a:avLst/>
          </a:prstGeom>
        </p:spPr>
      </p:pic>
      <p:sp>
        <p:nvSpPr>
          <p:cNvPr id="4" name="Rectangle 3">
            <a:extLst>
              <a:ext uri="{FF2B5EF4-FFF2-40B4-BE49-F238E27FC236}">
                <a16:creationId xmlns:a16="http://schemas.microsoft.com/office/drawing/2014/main" id="{C9149ABF-D5F4-0146-9B09-669171DF2A67}"/>
              </a:ext>
            </a:extLst>
          </p:cNvPr>
          <p:cNvSpPr/>
          <p:nvPr userDrawn="1"/>
        </p:nvSpPr>
        <p:spPr>
          <a:xfrm>
            <a:off x="1" y="0"/>
            <a:ext cx="16256000" cy="9131300"/>
          </a:xfrm>
          <a:prstGeom prst="rect">
            <a:avLst/>
          </a:prstGeom>
          <a:solidFill>
            <a:srgbClr val="00A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4">
              <a:latin typeface="Calibri" panose="020F0502020204030204" pitchFamily="34" charset="0"/>
              <a:cs typeface="Calibri" panose="020F0502020204030204" pitchFamily="34" charset="0"/>
            </a:endParaRPr>
          </a:p>
        </p:txBody>
      </p:sp>
      <p:pic>
        <p:nvPicPr>
          <p:cNvPr id="5" name="Picture 4" descr="A picture containing text&#10;&#10;Description automatically generated">
            <a:extLst>
              <a:ext uri="{FF2B5EF4-FFF2-40B4-BE49-F238E27FC236}">
                <a16:creationId xmlns:a16="http://schemas.microsoft.com/office/drawing/2014/main" id="{E67F7E83-D159-BB4F-ADAE-CE938E22809A}"/>
              </a:ext>
            </a:extLst>
          </p:cNvPr>
          <p:cNvPicPr>
            <a:picLocks noChangeAspect="1"/>
          </p:cNvPicPr>
          <p:nvPr userDrawn="1"/>
        </p:nvPicPr>
        <p:blipFill>
          <a:blip r:embed="rId3"/>
          <a:stretch>
            <a:fillRect/>
          </a:stretch>
        </p:blipFill>
        <p:spPr>
          <a:xfrm>
            <a:off x="13216465" y="395270"/>
            <a:ext cx="2544235" cy="1028483"/>
          </a:xfrm>
          <a:prstGeom prst="rect">
            <a:avLst/>
          </a:prstGeom>
        </p:spPr>
      </p:pic>
      <p:pic>
        <p:nvPicPr>
          <p:cNvPr id="7" name="Picture 6">
            <a:extLst>
              <a:ext uri="{FF2B5EF4-FFF2-40B4-BE49-F238E27FC236}">
                <a16:creationId xmlns:a16="http://schemas.microsoft.com/office/drawing/2014/main" id="{D7B10D6B-FA4E-C64C-80CB-C26EB625392C}"/>
              </a:ext>
            </a:extLst>
          </p:cNvPr>
          <p:cNvPicPr>
            <a:picLocks noChangeAspect="1"/>
          </p:cNvPicPr>
          <p:nvPr userDrawn="1"/>
        </p:nvPicPr>
        <p:blipFill rotWithShape="1">
          <a:blip r:embed="rId4">
            <a:alphaModFix amt="50000"/>
          </a:blip>
          <a:srcRect l="41988" t="48648" r="36206" b="35496"/>
          <a:stretch/>
        </p:blipFill>
        <p:spPr>
          <a:xfrm rot="19800000">
            <a:off x="10408519" y="2584408"/>
            <a:ext cx="7435608" cy="7425281"/>
          </a:xfrm>
          <a:prstGeom prst="rect">
            <a:avLst/>
          </a:prstGeom>
        </p:spPr>
      </p:pic>
      <p:sp>
        <p:nvSpPr>
          <p:cNvPr id="9" name="Oval 8">
            <a:extLst>
              <a:ext uri="{FF2B5EF4-FFF2-40B4-BE49-F238E27FC236}">
                <a16:creationId xmlns:a16="http://schemas.microsoft.com/office/drawing/2014/main" id="{690F0DEB-57AB-6B46-A742-550FA8584794}"/>
              </a:ext>
            </a:extLst>
          </p:cNvPr>
          <p:cNvSpPr/>
          <p:nvPr userDrawn="1"/>
        </p:nvSpPr>
        <p:spPr>
          <a:xfrm>
            <a:off x="11660464" y="3834615"/>
            <a:ext cx="4931717" cy="4924868"/>
          </a:xfrm>
          <a:prstGeom prst="ellipse">
            <a:avLst/>
          </a:prstGeom>
          <a:solidFill>
            <a:srgbClr val="00A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4"/>
          </a:p>
        </p:txBody>
      </p:sp>
    </p:spTree>
    <p:extLst>
      <p:ext uri="{BB962C8B-B14F-4D97-AF65-F5344CB8AC3E}">
        <p14:creationId xmlns:p14="http://schemas.microsoft.com/office/powerpoint/2010/main" val="7542230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ots White">
    <p:spTree>
      <p:nvGrpSpPr>
        <p:cNvPr id="1" name=""/>
        <p:cNvGrpSpPr/>
        <p:nvPr/>
      </p:nvGrpSpPr>
      <p:grpSpPr>
        <a:xfrm>
          <a:off x="0" y="0"/>
          <a:ext cx="0" cy="0"/>
          <a:chOff x="0" y="0"/>
          <a:chExt cx="0" cy="0"/>
        </a:xfrm>
      </p:grpSpPr>
      <p:pic>
        <p:nvPicPr>
          <p:cNvPr id="8" name="Picture 7" descr="A picture containing text, sign&#10;&#10;Description automatically generated">
            <a:extLst>
              <a:ext uri="{FF2B5EF4-FFF2-40B4-BE49-F238E27FC236}">
                <a16:creationId xmlns:a16="http://schemas.microsoft.com/office/drawing/2014/main" id="{A37B8E2A-9C55-FF47-979B-4166296E68AC}"/>
              </a:ext>
            </a:extLst>
          </p:cNvPr>
          <p:cNvPicPr>
            <a:picLocks noChangeAspect="1"/>
          </p:cNvPicPr>
          <p:nvPr userDrawn="1"/>
        </p:nvPicPr>
        <p:blipFill>
          <a:blip r:embed="rId2"/>
          <a:stretch>
            <a:fillRect/>
          </a:stretch>
        </p:blipFill>
        <p:spPr>
          <a:xfrm>
            <a:off x="13216468" y="445997"/>
            <a:ext cx="2544233" cy="1028482"/>
          </a:xfrm>
          <a:prstGeom prst="rect">
            <a:avLst/>
          </a:prstGeom>
        </p:spPr>
      </p:pic>
      <p:pic>
        <p:nvPicPr>
          <p:cNvPr id="4" name="Picture 3">
            <a:extLst>
              <a:ext uri="{FF2B5EF4-FFF2-40B4-BE49-F238E27FC236}">
                <a16:creationId xmlns:a16="http://schemas.microsoft.com/office/drawing/2014/main" id="{80D2A033-ABBC-394E-A536-802FBF18F261}"/>
              </a:ext>
            </a:extLst>
          </p:cNvPr>
          <p:cNvPicPr>
            <a:picLocks noChangeAspect="1"/>
          </p:cNvPicPr>
          <p:nvPr userDrawn="1"/>
        </p:nvPicPr>
        <p:blipFill rotWithShape="1">
          <a:blip r:embed="rId3">
            <a:alphaModFix amt="50000"/>
          </a:blip>
          <a:srcRect l="42236" t="48649" r="36206" b="35676"/>
          <a:stretch/>
        </p:blipFill>
        <p:spPr>
          <a:xfrm rot="20700000">
            <a:off x="13812536" y="6837528"/>
            <a:ext cx="3091377" cy="3087086"/>
          </a:xfrm>
          <a:prstGeom prst="rect">
            <a:avLst/>
          </a:prstGeom>
        </p:spPr>
      </p:pic>
      <p:pic>
        <p:nvPicPr>
          <p:cNvPr id="5" name="Picture 4">
            <a:extLst>
              <a:ext uri="{FF2B5EF4-FFF2-40B4-BE49-F238E27FC236}">
                <a16:creationId xmlns:a16="http://schemas.microsoft.com/office/drawing/2014/main" id="{1D77F93C-DE66-F243-8552-88020A8EC067}"/>
              </a:ext>
            </a:extLst>
          </p:cNvPr>
          <p:cNvPicPr>
            <a:picLocks noChangeAspect="1"/>
          </p:cNvPicPr>
          <p:nvPr userDrawn="1"/>
        </p:nvPicPr>
        <p:blipFill rotWithShape="1">
          <a:blip r:embed="rId3">
            <a:alphaModFix amt="50000"/>
          </a:blip>
          <a:srcRect l="42236" t="48649" r="36206" b="35676"/>
          <a:stretch/>
        </p:blipFill>
        <p:spPr>
          <a:xfrm rot="20700000">
            <a:off x="14113812" y="5027499"/>
            <a:ext cx="1118699" cy="1117146"/>
          </a:xfrm>
          <a:prstGeom prst="rect">
            <a:avLst/>
          </a:prstGeom>
        </p:spPr>
      </p:pic>
      <p:pic>
        <p:nvPicPr>
          <p:cNvPr id="6" name="Picture 5">
            <a:extLst>
              <a:ext uri="{FF2B5EF4-FFF2-40B4-BE49-F238E27FC236}">
                <a16:creationId xmlns:a16="http://schemas.microsoft.com/office/drawing/2014/main" id="{BAEA0E8B-253F-EC49-B65D-7740FAF8617E}"/>
              </a:ext>
            </a:extLst>
          </p:cNvPr>
          <p:cNvPicPr>
            <a:picLocks noChangeAspect="1"/>
          </p:cNvPicPr>
          <p:nvPr userDrawn="1"/>
        </p:nvPicPr>
        <p:blipFill rotWithShape="1">
          <a:blip r:embed="rId3">
            <a:alphaModFix amt="50000"/>
          </a:blip>
          <a:srcRect l="42236" t="48649" r="36206" b="35676"/>
          <a:stretch/>
        </p:blipFill>
        <p:spPr>
          <a:xfrm rot="20700000">
            <a:off x="11167456" y="2398166"/>
            <a:ext cx="2535701" cy="2532182"/>
          </a:xfrm>
          <a:prstGeom prst="rect">
            <a:avLst/>
          </a:prstGeom>
        </p:spPr>
      </p:pic>
      <p:pic>
        <p:nvPicPr>
          <p:cNvPr id="7" name="Picture 6">
            <a:extLst>
              <a:ext uri="{FF2B5EF4-FFF2-40B4-BE49-F238E27FC236}">
                <a16:creationId xmlns:a16="http://schemas.microsoft.com/office/drawing/2014/main" id="{0A0202F4-BB05-D042-A8D9-39782D252F37}"/>
              </a:ext>
            </a:extLst>
          </p:cNvPr>
          <p:cNvPicPr>
            <a:picLocks noChangeAspect="1"/>
          </p:cNvPicPr>
          <p:nvPr userDrawn="1"/>
        </p:nvPicPr>
        <p:blipFill rotWithShape="1">
          <a:blip r:embed="rId3">
            <a:alphaModFix amt="50000"/>
          </a:blip>
          <a:srcRect l="42236" t="48649" r="36206" b="35676"/>
          <a:stretch/>
        </p:blipFill>
        <p:spPr>
          <a:xfrm rot="20700000">
            <a:off x="15483933" y="3021416"/>
            <a:ext cx="1118699" cy="1117146"/>
          </a:xfrm>
          <a:prstGeom prst="rect">
            <a:avLst/>
          </a:prstGeom>
        </p:spPr>
      </p:pic>
      <p:pic>
        <p:nvPicPr>
          <p:cNvPr id="9" name="Picture 8">
            <a:extLst>
              <a:ext uri="{FF2B5EF4-FFF2-40B4-BE49-F238E27FC236}">
                <a16:creationId xmlns:a16="http://schemas.microsoft.com/office/drawing/2014/main" id="{90D9096B-0DFA-0941-927F-E07E60EB6090}"/>
              </a:ext>
            </a:extLst>
          </p:cNvPr>
          <p:cNvPicPr>
            <a:picLocks noChangeAspect="1"/>
          </p:cNvPicPr>
          <p:nvPr userDrawn="1"/>
        </p:nvPicPr>
        <p:blipFill rotWithShape="1">
          <a:blip r:embed="rId3">
            <a:alphaModFix amt="50000"/>
          </a:blip>
          <a:srcRect l="42236" t="48649" r="36206" b="35676"/>
          <a:stretch/>
        </p:blipFill>
        <p:spPr>
          <a:xfrm rot="20700000">
            <a:off x="11808999" y="5883127"/>
            <a:ext cx="1571092" cy="1568911"/>
          </a:xfrm>
          <a:prstGeom prst="rect">
            <a:avLst/>
          </a:prstGeom>
        </p:spPr>
      </p:pic>
      <p:pic>
        <p:nvPicPr>
          <p:cNvPr id="10" name="Picture 9">
            <a:extLst>
              <a:ext uri="{FF2B5EF4-FFF2-40B4-BE49-F238E27FC236}">
                <a16:creationId xmlns:a16="http://schemas.microsoft.com/office/drawing/2014/main" id="{42429DDE-216A-CF43-BDA2-F719EB651F58}"/>
              </a:ext>
            </a:extLst>
          </p:cNvPr>
          <p:cNvPicPr>
            <a:picLocks noChangeAspect="1"/>
          </p:cNvPicPr>
          <p:nvPr userDrawn="1"/>
        </p:nvPicPr>
        <p:blipFill rotWithShape="1">
          <a:blip r:embed="rId3">
            <a:alphaModFix amt="50000"/>
          </a:blip>
          <a:srcRect l="42236" t="48649" r="36206" b="35676"/>
          <a:stretch/>
        </p:blipFill>
        <p:spPr>
          <a:xfrm rot="20700000">
            <a:off x="14074363" y="2510221"/>
            <a:ext cx="347180" cy="346698"/>
          </a:xfrm>
          <a:prstGeom prst="rect">
            <a:avLst/>
          </a:prstGeom>
        </p:spPr>
      </p:pic>
      <p:pic>
        <p:nvPicPr>
          <p:cNvPr id="11" name="Picture 10">
            <a:extLst>
              <a:ext uri="{FF2B5EF4-FFF2-40B4-BE49-F238E27FC236}">
                <a16:creationId xmlns:a16="http://schemas.microsoft.com/office/drawing/2014/main" id="{C67B6329-3108-304E-AC21-E5F7C79A6490}"/>
              </a:ext>
            </a:extLst>
          </p:cNvPr>
          <p:cNvPicPr>
            <a:picLocks noChangeAspect="1"/>
          </p:cNvPicPr>
          <p:nvPr userDrawn="1"/>
        </p:nvPicPr>
        <p:blipFill rotWithShape="1">
          <a:blip r:embed="rId3">
            <a:alphaModFix amt="50000"/>
          </a:blip>
          <a:srcRect l="42236" t="48649" r="36206" b="35676"/>
          <a:stretch/>
        </p:blipFill>
        <p:spPr>
          <a:xfrm rot="20700000">
            <a:off x="11440430" y="8351964"/>
            <a:ext cx="347180" cy="346698"/>
          </a:xfrm>
          <a:prstGeom prst="rect">
            <a:avLst/>
          </a:prstGeom>
        </p:spPr>
      </p:pic>
      <p:pic>
        <p:nvPicPr>
          <p:cNvPr id="12" name="Picture 11">
            <a:extLst>
              <a:ext uri="{FF2B5EF4-FFF2-40B4-BE49-F238E27FC236}">
                <a16:creationId xmlns:a16="http://schemas.microsoft.com/office/drawing/2014/main" id="{431B2A82-9F9E-D646-847C-5FCB36D8988F}"/>
              </a:ext>
            </a:extLst>
          </p:cNvPr>
          <p:cNvPicPr>
            <a:picLocks noChangeAspect="1"/>
          </p:cNvPicPr>
          <p:nvPr userDrawn="1"/>
        </p:nvPicPr>
        <p:blipFill rotWithShape="1">
          <a:blip r:embed="rId3">
            <a:alphaModFix amt="50000"/>
          </a:blip>
          <a:srcRect l="42236" t="48649" r="36206" b="35676"/>
          <a:stretch/>
        </p:blipFill>
        <p:spPr>
          <a:xfrm rot="20700000">
            <a:off x="11527129" y="568791"/>
            <a:ext cx="1118699" cy="1117146"/>
          </a:xfrm>
          <a:prstGeom prst="rect">
            <a:avLst/>
          </a:prstGeom>
        </p:spPr>
      </p:pic>
    </p:spTree>
    <p:extLst>
      <p:ext uri="{BB962C8B-B14F-4D97-AF65-F5344CB8AC3E}">
        <p14:creationId xmlns:p14="http://schemas.microsoft.com/office/powerpoint/2010/main" val="35909593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Dots Teal">
    <p:spTree>
      <p:nvGrpSpPr>
        <p:cNvPr id="1" name=""/>
        <p:cNvGrpSpPr/>
        <p:nvPr/>
      </p:nvGrpSpPr>
      <p:grpSpPr>
        <a:xfrm>
          <a:off x="0" y="0"/>
          <a:ext cx="0" cy="0"/>
          <a:chOff x="0" y="0"/>
          <a:chExt cx="0" cy="0"/>
        </a:xfrm>
      </p:grpSpPr>
      <p:pic>
        <p:nvPicPr>
          <p:cNvPr id="8" name="Picture 7" descr="A picture containing text, sign&#10;&#10;Description automatically generated">
            <a:extLst>
              <a:ext uri="{FF2B5EF4-FFF2-40B4-BE49-F238E27FC236}">
                <a16:creationId xmlns:a16="http://schemas.microsoft.com/office/drawing/2014/main" id="{A37B8E2A-9C55-FF47-979B-4166296E68AC}"/>
              </a:ext>
            </a:extLst>
          </p:cNvPr>
          <p:cNvPicPr>
            <a:picLocks noChangeAspect="1"/>
          </p:cNvPicPr>
          <p:nvPr userDrawn="1"/>
        </p:nvPicPr>
        <p:blipFill>
          <a:blip r:embed="rId2"/>
          <a:stretch>
            <a:fillRect/>
          </a:stretch>
        </p:blipFill>
        <p:spPr>
          <a:xfrm>
            <a:off x="13216468" y="445997"/>
            <a:ext cx="2544233" cy="1028482"/>
          </a:xfrm>
          <a:prstGeom prst="rect">
            <a:avLst/>
          </a:prstGeom>
        </p:spPr>
      </p:pic>
      <p:sp>
        <p:nvSpPr>
          <p:cNvPr id="4" name="Rectangle 3">
            <a:extLst>
              <a:ext uri="{FF2B5EF4-FFF2-40B4-BE49-F238E27FC236}">
                <a16:creationId xmlns:a16="http://schemas.microsoft.com/office/drawing/2014/main" id="{C9149ABF-D5F4-0146-9B09-669171DF2A67}"/>
              </a:ext>
            </a:extLst>
          </p:cNvPr>
          <p:cNvSpPr/>
          <p:nvPr userDrawn="1"/>
        </p:nvSpPr>
        <p:spPr>
          <a:xfrm>
            <a:off x="1" y="0"/>
            <a:ext cx="16256000" cy="9131300"/>
          </a:xfrm>
          <a:prstGeom prst="rect">
            <a:avLst/>
          </a:prstGeom>
          <a:solidFill>
            <a:srgbClr val="00A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4">
              <a:latin typeface="Calibri" panose="020F0502020204030204" pitchFamily="34" charset="0"/>
              <a:cs typeface="Calibri" panose="020F0502020204030204" pitchFamily="34" charset="0"/>
            </a:endParaRPr>
          </a:p>
        </p:txBody>
      </p:sp>
      <p:pic>
        <p:nvPicPr>
          <p:cNvPr id="5" name="Picture 4" descr="A picture containing text&#10;&#10;Description automatically generated">
            <a:extLst>
              <a:ext uri="{FF2B5EF4-FFF2-40B4-BE49-F238E27FC236}">
                <a16:creationId xmlns:a16="http://schemas.microsoft.com/office/drawing/2014/main" id="{E67F7E83-D159-BB4F-ADAE-CE938E22809A}"/>
              </a:ext>
            </a:extLst>
          </p:cNvPr>
          <p:cNvPicPr>
            <a:picLocks noChangeAspect="1"/>
          </p:cNvPicPr>
          <p:nvPr userDrawn="1"/>
        </p:nvPicPr>
        <p:blipFill>
          <a:blip r:embed="rId3"/>
          <a:stretch>
            <a:fillRect/>
          </a:stretch>
        </p:blipFill>
        <p:spPr>
          <a:xfrm>
            <a:off x="13216465" y="395270"/>
            <a:ext cx="2544235" cy="1028483"/>
          </a:xfrm>
          <a:prstGeom prst="rect">
            <a:avLst/>
          </a:prstGeom>
        </p:spPr>
      </p:pic>
      <p:pic>
        <p:nvPicPr>
          <p:cNvPr id="10" name="Picture 9">
            <a:extLst>
              <a:ext uri="{FF2B5EF4-FFF2-40B4-BE49-F238E27FC236}">
                <a16:creationId xmlns:a16="http://schemas.microsoft.com/office/drawing/2014/main" id="{CD137945-847D-DD4B-B75C-150F4DD9B866}"/>
              </a:ext>
            </a:extLst>
          </p:cNvPr>
          <p:cNvPicPr>
            <a:picLocks noChangeAspect="1"/>
          </p:cNvPicPr>
          <p:nvPr userDrawn="1"/>
        </p:nvPicPr>
        <p:blipFill rotWithShape="1">
          <a:blip r:embed="rId4">
            <a:alphaModFix amt="50000"/>
          </a:blip>
          <a:srcRect l="41988" t="48648" r="36206" b="35496"/>
          <a:stretch/>
        </p:blipFill>
        <p:spPr>
          <a:xfrm rot="19800000">
            <a:off x="13807263" y="6763269"/>
            <a:ext cx="3264325" cy="3259792"/>
          </a:xfrm>
          <a:prstGeom prst="rect">
            <a:avLst/>
          </a:prstGeom>
        </p:spPr>
      </p:pic>
      <p:pic>
        <p:nvPicPr>
          <p:cNvPr id="11" name="Picture 10">
            <a:extLst>
              <a:ext uri="{FF2B5EF4-FFF2-40B4-BE49-F238E27FC236}">
                <a16:creationId xmlns:a16="http://schemas.microsoft.com/office/drawing/2014/main" id="{425DD202-2248-1D4B-AF19-4ECC41FFEA89}"/>
              </a:ext>
            </a:extLst>
          </p:cNvPr>
          <p:cNvPicPr>
            <a:picLocks noChangeAspect="1"/>
          </p:cNvPicPr>
          <p:nvPr userDrawn="1"/>
        </p:nvPicPr>
        <p:blipFill rotWithShape="1">
          <a:blip r:embed="rId4">
            <a:alphaModFix amt="50000"/>
          </a:blip>
          <a:srcRect l="41988" t="48648" r="36206" b="35496"/>
          <a:stretch/>
        </p:blipFill>
        <p:spPr>
          <a:xfrm rot="19800000">
            <a:off x="11147400" y="2453832"/>
            <a:ext cx="2575813" cy="2572236"/>
          </a:xfrm>
          <a:prstGeom prst="rect">
            <a:avLst/>
          </a:prstGeom>
        </p:spPr>
      </p:pic>
      <p:pic>
        <p:nvPicPr>
          <p:cNvPr id="12" name="Picture 11">
            <a:extLst>
              <a:ext uri="{FF2B5EF4-FFF2-40B4-BE49-F238E27FC236}">
                <a16:creationId xmlns:a16="http://schemas.microsoft.com/office/drawing/2014/main" id="{CD2C5C3E-06C4-6F43-9B6F-B4552945064D}"/>
              </a:ext>
            </a:extLst>
          </p:cNvPr>
          <p:cNvPicPr>
            <a:picLocks noChangeAspect="1"/>
          </p:cNvPicPr>
          <p:nvPr userDrawn="1"/>
        </p:nvPicPr>
        <p:blipFill rotWithShape="1">
          <a:blip r:embed="rId4">
            <a:alphaModFix amt="50000"/>
          </a:blip>
          <a:srcRect l="41988" t="48648" r="36206" b="35496"/>
          <a:stretch/>
        </p:blipFill>
        <p:spPr>
          <a:xfrm rot="19800000">
            <a:off x="11792918" y="5879079"/>
            <a:ext cx="1603252" cy="1601025"/>
          </a:xfrm>
          <a:prstGeom prst="rect">
            <a:avLst/>
          </a:prstGeom>
        </p:spPr>
      </p:pic>
      <p:pic>
        <p:nvPicPr>
          <p:cNvPr id="13" name="Picture 12">
            <a:extLst>
              <a:ext uri="{FF2B5EF4-FFF2-40B4-BE49-F238E27FC236}">
                <a16:creationId xmlns:a16="http://schemas.microsoft.com/office/drawing/2014/main" id="{CD4897B8-E2A8-5344-898E-A7C75BE20771}"/>
              </a:ext>
            </a:extLst>
          </p:cNvPr>
          <p:cNvPicPr>
            <a:picLocks noChangeAspect="1"/>
          </p:cNvPicPr>
          <p:nvPr userDrawn="1"/>
        </p:nvPicPr>
        <p:blipFill rotWithShape="1">
          <a:blip r:embed="rId4">
            <a:alphaModFix amt="50000"/>
          </a:blip>
          <a:srcRect l="41988" t="48648" r="36206" b="35496"/>
          <a:stretch/>
        </p:blipFill>
        <p:spPr>
          <a:xfrm rot="19800000">
            <a:off x="11576146" y="622833"/>
            <a:ext cx="1010465" cy="1009062"/>
          </a:xfrm>
          <a:prstGeom prst="rect">
            <a:avLst/>
          </a:prstGeom>
        </p:spPr>
      </p:pic>
      <p:pic>
        <p:nvPicPr>
          <p:cNvPr id="14" name="Picture 13">
            <a:extLst>
              <a:ext uri="{FF2B5EF4-FFF2-40B4-BE49-F238E27FC236}">
                <a16:creationId xmlns:a16="http://schemas.microsoft.com/office/drawing/2014/main" id="{F19C0D9D-0EAA-7943-B589-079A933D769B}"/>
              </a:ext>
            </a:extLst>
          </p:cNvPr>
          <p:cNvPicPr>
            <a:picLocks noChangeAspect="1"/>
          </p:cNvPicPr>
          <p:nvPr userDrawn="1"/>
        </p:nvPicPr>
        <p:blipFill rotWithShape="1">
          <a:blip r:embed="rId4">
            <a:alphaModFix amt="50000"/>
          </a:blip>
          <a:srcRect l="41988" t="48648" r="36206" b="35496"/>
          <a:stretch/>
        </p:blipFill>
        <p:spPr>
          <a:xfrm rot="19800000">
            <a:off x="15513833" y="3041393"/>
            <a:ext cx="1010465" cy="1009062"/>
          </a:xfrm>
          <a:prstGeom prst="rect">
            <a:avLst/>
          </a:prstGeom>
        </p:spPr>
      </p:pic>
      <p:pic>
        <p:nvPicPr>
          <p:cNvPr id="15" name="Picture 14">
            <a:extLst>
              <a:ext uri="{FF2B5EF4-FFF2-40B4-BE49-F238E27FC236}">
                <a16:creationId xmlns:a16="http://schemas.microsoft.com/office/drawing/2014/main" id="{8903BE03-4D2C-9249-90CF-7B3BEBDEDCC6}"/>
              </a:ext>
            </a:extLst>
          </p:cNvPr>
          <p:cNvPicPr>
            <a:picLocks noChangeAspect="1"/>
          </p:cNvPicPr>
          <p:nvPr userDrawn="1"/>
        </p:nvPicPr>
        <p:blipFill rotWithShape="1">
          <a:blip r:embed="rId4">
            <a:alphaModFix amt="50000"/>
          </a:blip>
          <a:srcRect l="41988" t="48648" r="36206" b="35496"/>
          <a:stretch/>
        </p:blipFill>
        <p:spPr>
          <a:xfrm rot="19800000">
            <a:off x="14146352" y="5097993"/>
            <a:ext cx="1010465" cy="1009062"/>
          </a:xfrm>
          <a:prstGeom prst="rect">
            <a:avLst/>
          </a:prstGeom>
        </p:spPr>
      </p:pic>
      <p:pic>
        <p:nvPicPr>
          <p:cNvPr id="16" name="Picture 15">
            <a:extLst>
              <a:ext uri="{FF2B5EF4-FFF2-40B4-BE49-F238E27FC236}">
                <a16:creationId xmlns:a16="http://schemas.microsoft.com/office/drawing/2014/main" id="{9031D330-C626-7B46-9BD2-D85E00D7A5B3}"/>
              </a:ext>
            </a:extLst>
          </p:cNvPr>
          <p:cNvPicPr>
            <a:picLocks noChangeAspect="1"/>
          </p:cNvPicPr>
          <p:nvPr userDrawn="1"/>
        </p:nvPicPr>
        <p:blipFill rotWithShape="1">
          <a:blip r:embed="rId4">
            <a:alphaModFix amt="50000"/>
          </a:blip>
          <a:srcRect l="41988" t="48648" r="36206" b="35496"/>
          <a:stretch/>
        </p:blipFill>
        <p:spPr>
          <a:xfrm rot="19800000">
            <a:off x="11453902" y="8382117"/>
            <a:ext cx="286793" cy="286395"/>
          </a:xfrm>
          <a:prstGeom prst="rect">
            <a:avLst/>
          </a:prstGeom>
        </p:spPr>
      </p:pic>
      <p:pic>
        <p:nvPicPr>
          <p:cNvPr id="17" name="Picture 16">
            <a:extLst>
              <a:ext uri="{FF2B5EF4-FFF2-40B4-BE49-F238E27FC236}">
                <a16:creationId xmlns:a16="http://schemas.microsoft.com/office/drawing/2014/main" id="{1ED25077-5EDB-CA42-BCE8-4DE22976927E}"/>
              </a:ext>
            </a:extLst>
          </p:cNvPr>
          <p:cNvPicPr>
            <a:picLocks noChangeAspect="1"/>
          </p:cNvPicPr>
          <p:nvPr userDrawn="1"/>
        </p:nvPicPr>
        <p:blipFill rotWithShape="1">
          <a:blip r:embed="rId4">
            <a:alphaModFix amt="50000"/>
          </a:blip>
          <a:srcRect l="41988" t="48648" r="36206" b="35496"/>
          <a:stretch/>
        </p:blipFill>
        <p:spPr>
          <a:xfrm rot="19800000">
            <a:off x="14122961" y="2524922"/>
            <a:ext cx="286793" cy="286395"/>
          </a:xfrm>
          <a:prstGeom prst="rect">
            <a:avLst/>
          </a:prstGeom>
        </p:spPr>
      </p:pic>
    </p:spTree>
    <p:extLst>
      <p:ext uri="{BB962C8B-B14F-4D97-AF65-F5344CB8AC3E}">
        <p14:creationId xmlns:p14="http://schemas.microsoft.com/office/powerpoint/2010/main" val="238452578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with Logo">
    <p:spTree>
      <p:nvGrpSpPr>
        <p:cNvPr id="1" name=""/>
        <p:cNvGrpSpPr/>
        <p:nvPr/>
      </p:nvGrpSpPr>
      <p:grpSpPr>
        <a:xfrm>
          <a:off x="0" y="0"/>
          <a:ext cx="0" cy="0"/>
          <a:chOff x="0" y="0"/>
          <a:chExt cx="0" cy="0"/>
        </a:xfrm>
      </p:grpSpPr>
      <p:pic>
        <p:nvPicPr>
          <p:cNvPr id="8" name="Picture 7" descr="A picture containing text, sign&#10;&#10;Description automatically generated">
            <a:extLst>
              <a:ext uri="{FF2B5EF4-FFF2-40B4-BE49-F238E27FC236}">
                <a16:creationId xmlns:a16="http://schemas.microsoft.com/office/drawing/2014/main" id="{A37B8E2A-9C55-FF47-979B-4166296E68AC}"/>
              </a:ext>
            </a:extLst>
          </p:cNvPr>
          <p:cNvPicPr>
            <a:picLocks noChangeAspect="1"/>
          </p:cNvPicPr>
          <p:nvPr userDrawn="1"/>
        </p:nvPicPr>
        <p:blipFill>
          <a:blip r:embed="rId2"/>
          <a:stretch>
            <a:fillRect/>
          </a:stretch>
        </p:blipFill>
        <p:spPr>
          <a:xfrm>
            <a:off x="13216468" y="445997"/>
            <a:ext cx="2544233" cy="1028482"/>
          </a:xfrm>
          <a:prstGeom prst="rect">
            <a:avLst/>
          </a:prstGeom>
        </p:spPr>
      </p:pic>
    </p:spTree>
    <p:extLst>
      <p:ext uri="{BB962C8B-B14F-4D97-AF65-F5344CB8AC3E}">
        <p14:creationId xmlns:p14="http://schemas.microsoft.com/office/powerpoint/2010/main" val="5288135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800" b="1" i="0">
                <a:solidFill>
                  <a:srgbClr val="00A8A8"/>
                </a:solidFill>
                <a:latin typeface="Lato"/>
                <a:cs typeface="Lato"/>
              </a:defRPr>
            </a:lvl1pPr>
          </a:lstStyle>
          <a:p>
            <a:r>
              <a:rPr lang="en-US"/>
              <a:t>Click to edit Master title style</a:t>
            </a:r>
            <a:endParaRPr/>
          </a:p>
        </p:txBody>
      </p:sp>
      <p:sp>
        <p:nvSpPr>
          <p:cNvPr id="3" name="Holder 3"/>
          <p:cNvSpPr>
            <a:spLocks noGrp="1"/>
          </p:cNvSpPr>
          <p:nvPr>
            <p:ph sz="half" idx="2"/>
          </p:nvPr>
        </p:nvSpPr>
        <p:spPr>
          <a:xfrm>
            <a:off x="812800" y="2100199"/>
            <a:ext cx="7071360" cy="6026658"/>
          </a:xfrm>
          <a:prstGeom prst="rect">
            <a:avLst/>
          </a:prstGeom>
        </p:spPr>
        <p:txBody>
          <a:bodyPr wrap="square" lIns="0" tIns="0" rIns="0" bIns="0">
            <a:spAutoFit/>
          </a:bodyPr>
          <a:lstStyle>
            <a:lvl1pPr>
              <a:defRPr/>
            </a:lvl1pPr>
          </a:lstStyle>
          <a:p>
            <a:pPr lvl="0"/>
            <a:r>
              <a:rPr lang="en-US"/>
              <a:t>Click to edit Master text styles</a:t>
            </a:r>
          </a:p>
        </p:txBody>
      </p:sp>
      <p:sp>
        <p:nvSpPr>
          <p:cNvPr id="4" name="Holder 4"/>
          <p:cNvSpPr>
            <a:spLocks noGrp="1"/>
          </p:cNvSpPr>
          <p:nvPr>
            <p:ph sz="half" idx="3"/>
          </p:nvPr>
        </p:nvSpPr>
        <p:spPr>
          <a:xfrm>
            <a:off x="10887061" y="2782090"/>
            <a:ext cx="3571875" cy="5141595"/>
          </a:xfrm>
          <a:prstGeom prst="rect">
            <a:avLst/>
          </a:prstGeom>
        </p:spPr>
        <p:txBody>
          <a:bodyPr wrap="square" lIns="0" tIns="0" rIns="0" bIns="0">
            <a:spAutoFit/>
          </a:bodyPr>
          <a:lstStyle>
            <a:lvl1pPr>
              <a:defRPr sz="5400" b="1" i="0">
                <a:solidFill>
                  <a:srgbClr val="00A8A8"/>
                </a:solidFill>
                <a:latin typeface="Lato"/>
                <a:cs typeface="Lato"/>
              </a:defRPr>
            </a:lvl1pPr>
          </a:lstStyle>
          <a:p>
            <a:pPr lvl="0"/>
            <a:r>
              <a:rPr lang="en-US"/>
              <a:t>Click to edit Master text styles</a:t>
            </a: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lang="en-GB"/>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t>10/15/2025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lang="en-GB" smtClean="0"/>
              <a:t>‹#›</a:t>
            </a:fld>
            <a:endParaRPr lang="en-GB"/>
          </a:p>
        </p:txBody>
      </p:sp>
    </p:spTree>
    <p:extLst>
      <p:ext uri="{BB962C8B-B14F-4D97-AF65-F5344CB8AC3E}">
        <p14:creationId xmlns:p14="http://schemas.microsoft.com/office/powerpoint/2010/main" val="13283718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C37844-B6C1-5147-9CCD-BAFF09119696}" type="datetimeFigureOut">
              <a:rPr lang="en-US" smtClean="0"/>
              <a:t>10/15/2025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10652FC-2AD3-0140-A404-2F85095173EC}" type="slidenum">
              <a:rPr lang="en-US" smtClean="0"/>
              <a:t>‹#›</a:t>
            </a:fld>
            <a:endParaRPr lang="en-US"/>
          </a:p>
        </p:txBody>
      </p:sp>
    </p:spTree>
    <p:extLst>
      <p:ext uri="{BB962C8B-B14F-4D97-AF65-F5344CB8AC3E}">
        <p14:creationId xmlns:p14="http://schemas.microsoft.com/office/powerpoint/2010/main" val="223520177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800" b="1" i="0">
                <a:solidFill>
                  <a:srgbClr val="00A8A8"/>
                </a:solidFill>
                <a:latin typeface="Lato"/>
                <a:cs typeface="Lato"/>
              </a:defRPr>
            </a:lvl1pPr>
          </a:lstStyle>
          <a:p>
            <a:r>
              <a:rPr lang="en-US"/>
              <a:t>Click to edit Master title style</a:t>
            </a:r>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lang="en-GB"/>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t>10/15/2025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lang="en-GB" smtClean="0"/>
              <a:t>‹#›</a:t>
            </a:fld>
            <a:endParaRPr lang="en-GB"/>
          </a:p>
        </p:txBody>
      </p:sp>
    </p:spTree>
    <p:extLst>
      <p:ext uri="{BB962C8B-B14F-4D97-AF65-F5344CB8AC3E}">
        <p14:creationId xmlns:p14="http://schemas.microsoft.com/office/powerpoint/2010/main" val="7527311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lang="en-GB"/>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t>10/15/2025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lang="en-GB" smtClean="0"/>
              <a:t>‹#›</a:t>
            </a:fld>
            <a:endParaRPr lang="en-GB"/>
          </a:p>
        </p:txBody>
      </p:sp>
    </p:spTree>
    <p:extLst>
      <p:ext uri="{BB962C8B-B14F-4D97-AF65-F5344CB8AC3E}">
        <p14:creationId xmlns:p14="http://schemas.microsoft.com/office/powerpoint/2010/main" val="15993741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Blank Logo">
    <p:spTree>
      <p:nvGrpSpPr>
        <p:cNvPr id="1" name=""/>
        <p:cNvGrpSpPr/>
        <p:nvPr/>
      </p:nvGrpSpPr>
      <p:grpSpPr>
        <a:xfrm>
          <a:off x="0" y="0"/>
          <a:ext cx="0" cy="0"/>
          <a:chOff x="0" y="0"/>
          <a:chExt cx="0" cy="0"/>
        </a:xfrm>
      </p:grpSpPr>
      <p:sp>
        <p:nvSpPr>
          <p:cNvPr id="2" name="Title 1"/>
          <p:cNvSpPr>
            <a:spLocks noGrp="1"/>
          </p:cNvSpPr>
          <p:nvPr>
            <p:ph type="ctrTitle"/>
          </p:nvPr>
        </p:nvSpPr>
        <p:spPr>
          <a:xfrm>
            <a:off x="2032000" y="1494407"/>
            <a:ext cx="12192000" cy="3179045"/>
          </a:xfrm>
        </p:spPr>
        <p:txBody>
          <a:bodyPr anchor="b"/>
          <a:lstStyle>
            <a:lvl1pPr algn="ctr">
              <a:defRPr sz="7978"/>
            </a:lvl1pPr>
          </a:lstStyle>
          <a:p>
            <a:r>
              <a:rPr lang="en-GB"/>
              <a:t>Click to edit Master title style</a:t>
            </a:r>
            <a:endParaRPr lang="en-US"/>
          </a:p>
        </p:txBody>
      </p:sp>
      <p:sp>
        <p:nvSpPr>
          <p:cNvPr id="3" name="Subtitle 2"/>
          <p:cNvSpPr>
            <a:spLocks noGrp="1"/>
          </p:cNvSpPr>
          <p:nvPr>
            <p:ph type="subTitle" idx="1"/>
          </p:nvPr>
        </p:nvSpPr>
        <p:spPr>
          <a:xfrm>
            <a:off x="2032000" y="4796047"/>
            <a:ext cx="12192000" cy="2204616"/>
          </a:xfrm>
        </p:spPr>
        <p:txBody>
          <a:bodyPr/>
          <a:lstStyle>
            <a:lvl1pPr marL="0" indent="0" algn="ctr">
              <a:buNone/>
              <a:defRPr sz="3192"/>
            </a:lvl1pPr>
            <a:lvl2pPr marL="607926" indent="0" algn="ctr">
              <a:buNone/>
              <a:defRPr sz="2659"/>
            </a:lvl2pPr>
            <a:lvl3pPr marL="1215850" indent="0" algn="ctr">
              <a:buNone/>
              <a:defRPr sz="2394"/>
            </a:lvl3pPr>
            <a:lvl4pPr marL="1823774" indent="0" algn="ctr">
              <a:buNone/>
              <a:defRPr sz="2128"/>
            </a:lvl4pPr>
            <a:lvl5pPr marL="2431698" indent="0" algn="ctr">
              <a:buNone/>
              <a:defRPr sz="2128"/>
            </a:lvl5pPr>
            <a:lvl6pPr marL="3039624" indent="0" algn="ctr">
              <a:buNone/>
              <a:defRPr sz="2128"/>
            </a:lvl6pPr>
            <a:lvl7pPr marL="3647548" indent="0" algn="ctr">
              <a:buNone/>
              <a:defRPr sz="2128"/>
            </a:lvl7pPr>
            <a:lvl8pPr marL="4255474" indent="0" algn="ctr">
              <a:buNone/>
              <a:defRPr sz="2128"/>
            </a:lvl8pPr>
            <a:lvl9pPr marL="4863398" indent="0" algn="ctr">
              <a:buNone/>
              <a:defRPr sz="2128"/>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30C37844-B6C1-5147-9CCD-BAFF09119696}" type="datetimeFigureOut">
              <a:rPr lang="en-US" smtClean="0"/>
              <a:t>10/15/2025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0652FC-2AD3-0140-A404-2F85095173EC}" type="slidenum">
              <a:rPr lang="en-US" smtClean="0"/>
              <a:t>‹#›</a:t>
            </a:fld>
            <a:endParaRPr lang="en-US"/>
          </a:p>
        </p:txBody>
      </p:sp>
      <p:pic>
        <p:nvPicPr>
          <p:cNvPr id="7" name="Picture 6" descr="A picture containing text, sign&#10;&#10;Description automatically generated">
            <a:extLst>
              <a:ext uri="{FF2B5EF4-FFF2-40B4-BE49-F238E27FC236}">
                <a16:creationId xmlns:a16="http://schemas.microsoft.com/office/drawing/2014/main" id="{89DEB336-237B-0A44-A9C5-35BC55A9E9F5}"/>
              </a:ext>
            </a:extLst>
          </p:cNvPr>
          <p:cNvPicPr>
            <a:picLocks noChangeAspect="1"/>
          </p:cNvPicPr>
          <p:nvPr userDrawn="1"/>
        </p:nvPicPr>
        <p:blipFill>
          <a:blip r:embed="rId2"/>
          <a:stretch>
            <a:fillRect/>
          </a:stretch>
        </p:blipFill>
        <p:spPr>
          <a:xfrm>
            <a:off x="13216468" y="445997"/>
            <a:ext cx="2544233" cy="1028482"/>
          </a:xfrm>
          <a:prstGeom prst="rect">
            <a:avLst/>
          </a:prstGeom>
        </p:spPr>
      </p:pic>
    </p:spTree>
    <p:extLst>
      <p:ext uri="{BB962C8B-B14F-4D97-AF65-F5344CB8AC3E}">
        <p14:creationId xmlns:p14="http://schemas.microsoft.com/office/powerpoint/2010/main" val="4036562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Blank White Logo">
    <p:spTree>
      <p:nvGrpSpPr>
        <p:cNvPr id="1" name=""/>
        <p:cNvGrpSpPr/>
        <p:nvPr/>
      </p:nvGrpSpPr>
      <p:grpSpPr>
        <a:xfrm>
          <a:off x="0" y="0"/>
          <a:ext cx="0" cy="0"/>
          <a:chOff x="0" y="0"/>
          <a:chExt cx="0" cy="0"/>
        </a:xfrm>
      </p:grpSpPr>
      <p:sp>
        <p:nvSpPr>
          <p:cNvPr id="2" name="Title 1"/>
          <p:cNvSpPr>
            <a:spLocks noGrp="1"/>
          </p:cNvSpPr>
          <p:nvPr>
            <p:ph type="ctrTitle"/>
          </p:nvPr>
        </p:nvSpPr>
        <p:spPr>
          <a:xfrm>
            <a:off x="2032000" y="1494407"/>
            <a:ext cx="12192000" cy="3179045"/>
          </a:xfrm>
        </p:spPr>
        <p:txBody>
          <a:bodyPr anchor="b"/>
          <a:lstStyle>
            <a:lvl1pPr algn="ctr">
              <a:defRPr sz="7978"/>
            </a:lvl1pPr>
          </a:lstStyle>
          <a:p>
            <a:r>
              <a:rPr lang="en-GB"/>
              <a:t>Click to edit Master title style</a:t>
            </a:r>
            <a:endParaRPr lang="en-US"/>
          </a:p>
        </p:txBody>
      </p:sp>
      <p:sp>
        <p:nvSpPr>
          <p:cNvPr id="3" name="Subtitle 2"/>
          <p:cNvSpPr>
            <a:spLocks noGrp="1"/>
          </p:cNvSpPr>
          <p:nvPr>
            <p:ph type="subTitle" idx="1"/>
          </p:nvPr>
        </p:nvSpPr>
        <p:spPr>
          <a:xfrm>
            <a:off x="2032000" y="4796047"/>
            <a:ext cx="12192000" cy="2204616"/>
          </a:xfrm>
        </p:spPr>
        <p:txBody>
          <a:bodyPr/>
          <a:lstStyle>
            <a:lvl1pPr marL="0" indent="0" algn="ctr">
              <a:buNone/>
              <a:defRPr sz="3192"/>
            </a:lvl1pPr>
            <a:lvl2pPr marL="607926" indent="0" algn="ctr">
              <a:buNone/>
              <a:defRPr sz="2659"/>
            </a:lvl2pPr>
            <a:lvl3pPr marL="1215850" indent="0" algn="ctr">
              <a:buNone/>
              <a:defRPr sz="2394"/>
            </a:lvl3pPr>
            <a:lvl4pPr marL="1823774" indent="0" algn="ctr">
              <a:buNone/>
              <a:defRPr sz="2128"/>
            </a:lvl4pPr>
            <a:lvl5pPr marL="2431698" indent="0" algn="ctr">
              <a:buNone/>
              <a:defRPr sz="2128"/>
            </a:lvl5pPr>
            <a:lvl6pPr marL="3039624" indent="0" algn="ctr">
              <a:buNone/>
              <a:defRPr sz="2128"/>
            </a:lvl6pPr>
            <a:lvl7pPr marL="3647548" indent="0" algn="ctr">
              <a:buNone/>
              <a:defRPr sz="2128"/>
            </a:lvl7pPr>
            <a:lvl8pPr marL="4255474" indent="0" algn="ctr">
              <a:buNone/>
              <a:defRPr sz="2128"/>
            </a:lvl8pPr>
            <a:lvl9pPr marL="4863398" indent="0" algn="ctr">
              <a:buNone/>
              <a:defRPr sz="2128"/>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30C37844-B6C1-5147-9CCD-BAFF09119696}" type="datetimeFigureOut">
              <a:rPr lang="en-US" smtClean="0"/>
              <a:t>10/15/2025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0652FC-2AD3-0140-A404-2F85095173EC}" type="slidenum">
              <a:rPr lang="en-US" smtClean="0"/>
              <a:t>‹#›</a:t>
            </a:fld>
            <a:endParaRPr lang="en-US"/>
          </a:p>
        </p:txBody>
      </p:sp>
      <p:pic>
        <p:nvPicPr>
          <p:cNvPr id="8" name="Picture 7" descr="A picture containing text&#10;&#10;Description automatically generated">
            <a:extLst>
              <a:ext uri="{FF2B5EF4-FFF2-40B4-BE49-F238E27FC236}">
                <a16:creationId xmlns:a16="http://schemas.microsoft.com/office/drawing/2014/main" id="{7C6F77B0-D38A-6D46-9D20-FF6537760595}"/>
              </a:ext>
            </a:extLst>
          </p:cNvPr>
          <p:cNvPicPr>
            <a:picLocks noChangeAspect="1"/>
          </p:cNvPicPr>
          <p:nvPr userDrawn="1"/>
        </p:nvPicPr>
        <p:blipFill>
          <a:blip r:embed="rId2"/>
          <a:stretch>
            <a:fillRect/>
          </a:stretch>
        </p:blipFill>
        <p:spPr>
          <a:xfrm>
            <a:off x="13216465" y="395270"/>
            <a:ext cx="2544235" cy="1028483"/>
          </a:xfrm>
          <a:prstGeom prst="rect">
            <a:avLst/>
          </a:prstGeom>
        </p:spPr>
      </p:pic>
    </p:spTree>
    <p:extLst>
      <p:ext uri="{BB962C8B-B14F-4D97-AF65-F5344CB8AC3E}">
        <p14:creationId xmlns:p14="http://schemas.microsoft.com/office/powerpoint/2010/main" val="8204017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3 Teal">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CE0C41B-69FF-6C45-B76D-C77578B10071}"/>
              </a:ext>
            </a:extLst>
          </p:cNvPr>
          <p:cNvSpPr/>
          <p:nvPr userDrawn="1"/>
        </p:nvSpPr>
        <p:spPr>
          <a:xfrm>
            <a:off x="2" y="0"/>
            <a:ext cx="5727700" cy="9131300"/>
          </a:xfrm>
          <a:prstGeom prst="rect">
            <a:avLst/>
          </a:prstGeom>
          <a:solidFill>
            <a:srgbClr val="00A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4"/>
          </a:p>
        </p:txBody>
      </p:sp>
      <p:pic>
        <p:nvPicPr>
          <p:cNvPr id="8" name="Picture 7" descr="A picture containing text, sign&#10;&#10;Description automatically generated">
            <a:extLst>
              <a:ext uri="{FF2B5EF4-FFF2-40B4-BE49-F238E27FC236}">
                <a16:creationId xmlns:a16="http://schemas.microsoft.com/office/drawing/2014/main" id="{A37B8E2A-9C55-FF47-979B-4166296E68AC}"/>
              </a:ext>
            </a:extLst>
          </p:cNvPr>
          <p:cNvPicPr>
            <a:picLocks noChangeAspect="1"/>
          </p:cNvPicPr>
          <p:nvPr userDrawn="1"/>
        </p:nvPicPr>
        <p:blipFill>
          <a:blip r:embed="rId2"/>
          <a:stretch>
            <a:fillRect/>
          </a:stretch>
        </p:blipFill>
        <p:spPr>
          <a:xfrm>
            <a:off x="13216468" y="445997"/>
            <a:ext cx="2544233" cy="1028482"/>
          </a:xfrm>
          <a:prstGeom prst="rect">
            <a:avLst/>
          </a:prstGeom>
        </p:spPr>
      </p:pic>
    </p:spTree>
    <p:extLst>
      <p:ext uri="{BB962C8B-B14F-4D97-AF65-F5344CB8AC3E}">
        <p14:creationId xmlns:p14="http://schemas.microsoft.com/office/powerpoint/2010/main" val="32713934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3 Teal and Line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CE0C41B-69FF-6C45-B76D-C77578B10071}"/>
              </a:ext>
            </a:extLst>
          </p:cNvPr>
          <p:cNvSpPr/>
          <p:nvPr userDrawn="1"/>
        </p:nvSpPr>
        <p:spPr>
          <a:xfrm>
            <a:off x="2" y="0"/>
            <a:ext cx="5727700" cy="9131300"/>
          </a:xfrm>
          <a:prstGeom prst="rect">
            <a:avLst/>
          </a:prstGeom>
          <a:solidFill>
            <a:srgbClr val="00A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4"/>
          </a:p>
        </p:txBody>
      </p:sp>
      <p:pic>
        <p:nvPicPr>
          <p:cNvPr id="8" name="Picture 7" descr="A picture containing text, sign&#10;&#10;Description automatically generated">
            <a:extLst>
              <a:ext uri="{FF2B5EF4-FFF2-40B4-BE49-F238E27FC236}">
                <a16:creationId xmlns:a16="http://schemas.microsoft.com/office/drawing/2014/main" id="{A37B8E2A-9C55-FF47-979B-4166296E68AC}"/>
              </a:ext>
            </a:extLst>
          </p:cNvPr>
          <p:cNvPicPr>
            <a:picLocks noChangeAspect="1"/>
          </p:cNvPicPr>
          <p:nvPr userDrawn="1"/>
        </p:nvPicPr>
        <p:blipFill>
          <a:blip r:embed="rId2"/>
          <a:stretch>
            <a:fillRect/>
          </a:stretch>
        </p:blipFill>
        <p:spPr>
          <a:xfrm>
            <a:off x="13216468" y="445997"/>
            <a:ext cx="2544233" cy="1028482"/>
          </a:xfrm>
          <a:prstGeom prst="rect">
            <a:avLst/>
          </a:prstGeom>
        </p:spPr>
      </p:pic>
      <p:pic>
        <p:nvPicPr>
          <p:cNvPr id="4" name="Picture 3">
            <a:extLst>
              <a:ext uri="{FF2B5EF4-FFF2-40B4-BE49-F238E27FC236}">
                <a16:creationId xmlns:a16="http://schemas.microsoft.com/office/drawing/2014/main" id="{71AE3DFC-A247-B340-AB77-8A7B707A1730}"/>
              </a:ext>
            </a:extLst>
          </p:cNvPr>
          <p:cNvPicPr>
            <a:picLocks noChangeAspect="1"/>
          </p:cNvPicPr>
          <p:nvPr userDrawn="1"/>
        </p:nvPicPr>
        <p:blipFill rotWithShape="1">
          <a:blip r:embed="rId3">
            <a:alphaModFix amt="20000"/>
          </a:blip>
          <a:srcRect t="25169" b="14298"/>
          <a:stretch/>
        </p:blipFill>
        <p:spPr>
          <a:xfrm>
            <a:off x="5583765" y="1"/>
            <a:ext cx="10674384" cy="9131300"/>
          </a:xfrm>
          <a:prstGeom prst="rect">
            <a:avLst/>
          </a:prstGeom>
        </p:spPr>
      </p:pic>
    </p:spTree>
    <p:extLst>
      <p:ext uri="{BB962C8B-B14F-4D97-AF65-F5344CB8AC3E}">
        <p14:creationId xmlns:p14="http://schemas.microsoft.com/office/powerpoint/2010/main" val="182084842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slideLayout" Target="../slideLayouts/slideLayout18.xml"/><Relationship Id="rId18" Type="http://schemas.openxmlformats.org/officeDocument/2006/relationships/slideLayout" Target="../slideLayouts/slideLayout23.xml"/><Relationship Id="rId26" Type="http://schemas.openxmlformats.org/officeDocument/2006/relationships/theme" Target="../theme/theme2.xml"/><Relationship Id="rId3" Type="http://schemas.openxmlformats.org/officeDocument/2006/relationships/slideLayout" Target="../slideLayouts/slideLayout8.xml"/><Relationship Id="rId21" Type="http://schemas.openxmlformats.org/officeDocument/2006/relationships/slideLayout" Target="../slideLayouts/slideLayout26.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17" Type="http://schemas.openxmlformats.org/officeDocument/2006/relationships/slideLayout" Target="../slideLayouts/slideLayout22.xml"/><Relationship Id="rId25" Type="http://schemas.openxmlformats.org/officeDocument/2006/relationships/slideLayout" Target="../slideLayouts/slideLayout30.xml"/><Relationship Id="rId2" Type="http://schemas.openxmlformats.org/officeDocument/2006/relationships/slideLayout" Target="../slideLayouts/slideLayout7.xml"/><Relationship Id="rId16" Type="http://schemas.openxmlformats.org/officeDocument/2006/relationships/slideLayout" Target="../slideLayouts/slideLayout21.xml"/><Relationship Id="rId20" Type="http://schemas.openxmlformats.org/officeDocument/2006/relationships/slideLayout" Target="../slideLayouts/slideLayout25.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24" Type="http://schemas.openxmlformats.org/officeDocument/2006/relationships/slideLayout" Target="../slideLayouts/slideLayout29.xml"/><Relationship Id="rId5" Type="http://schemas.openxmlformats.org/officeDocument/2006/relationships/slideLayout" Target="../slideLayouts/slideLayout10.xml"/><Relationship Id="rId15" Type="http://schemas.openxmlformats.org/officeDocument/2006/relationships/slideLayout" Target="../slideLayouts/slideLayout20.xml"/><Relationship Id="rId23" Type="http://schemas.openxmlformats.org/officeDocument/2006/relationships/slideLayout" Target="../slideLayouts/slideLayout28.xml"/><Relationship Id="rId10" Type="http://schemas.openxmlformats.org/officeDocument/2006/relationships/slideLayout" Target="../slideLayouts/slideLayout15.xml"/><Relationship Id="rId19" Type="http://schemas.openxmlformats.org/officeDocument/2006/relationships/slideLayout" Target="../slideLayouts/slideLayout24.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slideLayout" Target="../slideLayouts/slideLayout19.xml"/><Relationship Id="rId22"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13442950" y="1016000"/>
            <a:ext cx="1797049" cy="728149"/>
          </a:xfrm>
          <a:prstGeom prst="rect">
            <a:avLst/>
          </a:prstGeom>
          <a:blipFill>
            <a:blip r:embed="rId7" cstate="print"/>
            <a:stretch>
              <a:fillRect/>
            </a:stretch>
          </a:blipFill>
        </p:spPr>
        <p:txBody>
          <a:bodyPr wrap="square" lIns="0" tIns="0" rIns="0" bIns="0" rtlCol="0"/>
          <a:lstStyle/>
          <a:p>
            <a:endParaRPr/>
          </a:p>
        </p:txBody>
      </p:sp>
      <p:sp>
        <p:nvSpPr>
          <p:cNvPr id="2" name="Holder 2"/>
          <p:cNvSpPr>
            <a:spLocks noGrp="1"/>
          </p:cNvSpPr>
          <p:nvPr>
            <p:ph type="title"/>
          </p:nvPr>
        </p:nvSpPr>
        <p:spPr>
          <a:xfrm>
            <a:off x="931136" y="4434072"/>
            <a:ext cx="14393727" cy="756920"/>
          </a:xfrm>
          <a:prstGeom prst="rect">
            <a:avLst/>
          </a:prstGeom>
        </p:spPr>
        <p:txBody>
          <a:bodyPr wrap="square" lIns="0" tIns="0" rIns="0" bIns="0">
            <a:spAutoFit/>
          </a:bodyPr>
          <a:lstStyle>
            <a:lvl1pPr>
              <a:defRPr sz="4800" b="1" i="0">
                <a:solidFill>
                  <a:srgbClr val="00A8A8"/>
                </a:solidFill>
                <a:latin typeface="Lato"/>
                <a:cs typeface="Lato"/>
              </a:defRPr>
            </a:lvl1pPr>
          </a:lstStyle>
          <a:p>
            <a:endParaRPr/>
          </a:p>
        </p:txBody>
      </p:sp>
      <p:sp>
        <p:nvSpPr>
          <p:cNvPr id="3" name="Holder 3"/>
          <p:cNvSpPr>
            <a:spLocks noGrp="1"/>
          </p:cNvSpPr>
          <p:nvPr>
            <p:ph type="body" idx="1"/>
          </p:nvPr>
        </p:nvSpPr>
        <p:spPr>
          <a:xfrm>
            <a:off x="1016000" y="4019550"/>
            <a:ext cx="14224000" cy="409575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5527040" y="8492109"/>
            <a:ext cx="5201920" cy="456565"/>
          </a:xfrm>
          <a:prstGeom prst="rect">
            <a:avLst/>
          </a:prstGeom>
        </p:spPr>
        <p:txBody>
          <a:bodyPr wrap="square" lIns="0" tIns="0" rIns="0" bIns="0">
            <a:spAutoFit/>
          </a:bodyPr>
          <a:lstStyle>
            <a:lvl1pPr algn="ctr">
              <a:defRPr>
                <a:solidFill>
                  <a:schemeClr val="tx1">
                    <a:tint val="75000"/>
                  </a:schemeClr>
                </a:solidFill>
              </a:defRPr>
            </a:lvl1pPr>
          </a:lstStyle>
          <a:p>
            <a:endParaRPr lang="en-GB"/>
          </a:p>
        </p:txBody>
      </p:sp>
      <p:sp>
        <p:nvSpPr>
          <p:cNvPr id="5" name="Holder 5"/>
          <p:cNvSpPr>
            <a:spLocks noGrp="1"/>
          </p:cNvSpPr>
          <p:nvPr>
            <p:ph type="dt" sz="half" idx="6"/>
          </p:nvPr>
        </p:nvSpPr>
        <p:spPr>
          <a:xfrm>
            <a:off x="812800" y="8492109"/>
            <a:ext cx="3738880" cy="456565"/>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smtClean="0"/>
              <a:t>10/15/2025</a:t>
            </a:fld>
            <a:endParaRPr lang="en-US"/>
          </a:p>
        </p:txBody>
      </p:sp>
      <p:sp>
        <p:nvSpPr>
          <p:cNvPr id="6" name="Holder 6"/>
          <p:cNvSpPr>
            <a:spLocks noGrp="1"/>
          </p:cNvSpPr>
          <p:nvPr>
            <p:ph type="sldNum" sz="quarter" idx="7"/>
          </p:nvPr>
        </p:nvSpPr>
        <p:spPr>
          <a:xfrm>
            <a:off x="11704320" y="8492109"/>
            <a:ext cx="3738880" cy="456565"/>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lang="en-GB" smtClean="0"/>
              <a:t>‹#›</a:t>
            </a:fld>
            <a:endParaRPr lang="en-GB"/>
          </a:p>
        </p:txBody>
      </p:sp>
    </p:spTree>
    <p:extLst>
      <p:ext uri="{BB962C8B-B14F-4D97-AF65-F5344CB8AC3E}">
        <p14:creationId xmlns:p14="http://schemas.microsoft.com/office/powerpoint/2010/main" val="4310865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Lst>
  <p:txStyles>
    <p:titleStyle>
      <a:lvl1pPr eaLnBrk="1" hangingPunct="1">
        <a:defRPr>
          <a:latin typeface="+mj-lt"/>
          <a:ea typeface="+mj-ea"/>
          <a:cs typeface="+mj-cs"/>
        </a:defRPr>
      </a:lvl1pPr>
    </p:titleStyle>
    <p:body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bodyStyle>
    <p:other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17600" y="486159"/>
            <a:ext cx="14020800" cy="17649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1117600" y="2430786"/>
            <a:ext cx="14020800" cy="5793726"/>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1117600" y="8463364"/>
            <a:ext cx="3657600" cy="486157"/>
          </a:xfrm>
          <a:prstGeom prst="rect">
            <a:avLst/>
          </a:prstGeom>
        </p:spPr>
        <p:txBody>
          <a:bodyPr vert="horz" lIns="91440" tIns="45720" rIns="91440" bIns="45720" rtlCol="0" anchor="ctr"/>
          <a:lstStyle>
            <a:lvl1pPr algn="l">
              <a:defRPr sz="1596">
                <a:solidFill>
                  <a:schemeClr val="tx1">
                    <a:tint val="75000"/>
                  </a:schemeClr>
                </a:solidFill>
              </a:defRPr>
            </a:lvl1pPr>
          </a:lstStyle>
          <a:p>
            <a:fld id="{30C37844-B6C1-5147-9CCD-BAFF09119696}" type="datetimeFigureOut">
              <a:rPr lang="en-US" smtClean="0"/>
              <a:t>10/15/2025</a:t>
            </a:fld>
            <a:endParaRPr lang="en-US"/>
          </a:p>
        </p:txBody>
      </p:sp>
      <p:sp>
        <p:nvSpPr>
          <p:cNvPr id="5" name="Footer Placeholder 4"/>
          <p:cNvSpPr>
            <a:spLocks noGrp="1"/>
          </p:cNvSpPr>
          <p:nvPr>
            <p:ph type="ftr" sz="quarter" idx="3"/>
          </p:nvPr>
        </p:nvSpPr>
        <p:spPr>
          <a:xfrm>
            <a:off x="5384800" y="8463364"/>
            <a:ext cx="5486400" cy="486157"/>
          </a:xfrm>
          <a:prstGeom prst="rect">
            <a:avLst/>
          </a:prstGeom>
        </p:spPr>
        <p:txBody>
          <a:bodyPr vert="horz" lIns="91440" tIns="45720" rIns="91440" bIns="45720" rtlCol="0" anchor="ctr"/>
          <a:lstStyle>
            <a:lvl1pPr algn="ctr">
              <a:defRPr sz="1596">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1480800" y="8463364"/>
            <a:ext cx="3657600" cy="486157"/>
          </a:xfrm>
          <a:prstGeom prst="rect">
            <a:avLst/>
          </a:prstGeom>
        </p:spPr>
        <p:txBody>
          <a:bodyPr vert="horz" lIns="91440" tIns="45720" rIns="91440" bIns="45720" rtlCol="0" anchor="ctr"/>
          <a:lstStyle>
            <a:lvl1pPr algn="r">
              <a:defRPr sz="1596">
                <a:solidFill>
                  <a:schemeClr val="tx1">
                    <a:tint val="75000"/>
                  </a:schemeClr>
                </a:solidFill>
              </a:defRPr>
            </a:lvl1pPr>
          </a:lstStyle>
          <a:p>
            <a:fld id="{810652FC-2AD3-0140-A404-2F85095173EC}" type="slidenum">
              <a:rPr lang="en-US" smtClean="0"/>
              <a:t>‹#›</a:t>
            </a:fld>
            <a:endParaRPr lang="en-US"/>
          </a:p>
        </p:txBody>
      </p:sp>
    </p:spTree>
    <p:extLst>
      <p:ext uri="{BB962C8B-B14F-4D97-AF65-F5344CB8AC3E}">
        <p14:creationId xmlns:p14="http://schemas.microsoft.com/office/powerpoint/2010/main" val="3650139173"/>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 id="2147483696" r:id="rId18"/>
    <p:sldLayoutId id="2147483697" r:id="rId19"/>
    <p:sldLayoutId id="2147483698" r:id="rId20"/>
    <p:sldLayoutId id="2147483699" r:id="rId21"/>
    <p:sldLayoutId id="2147483700" r:id="rId22"/>
    <p:sldLayoutId id="2147483701" r:id="rId23"/>
    <p:sldLayoutId id="2147483702" r:id="rId24"/>
    <p:sldLayoutId id="2147483703" r:id="rId25"/>
  </p:sldLayoutIdLst>
  <p:txStyles>
    <p:titleStyle>
      <a:lvl1pPr algn="l" defTabSz="1215850" rtl="0" eaLnBrk="1" latinLnBrk="0" hangingPunct="1">
        <a:lnSpc>
          <a:spcPct val="90000"/>
        </a:lnSpc>
        <a:spcBef>
          <a:spcPct val="0"/>
        </a:spcBef>
        <a:buNone/>
        <a:defRPr sz="5851" kern="1200">
          <a:solidFill>
            <a:schemeClr val="tx1"/>
          </a:solidFill>
          <a:latin typeface="+mj-lt"/>
          <a:ea typeface="+mj-ea"/>
          <a:cs typeface="+mj-cs"/>
        </a:defRPr>
      </a:lvl1pPr>
    </p:titleStyle>
    <p:bodyStyle>
      <a:lvl1pPr marL="303963" indent="-303963" algn="l" defTabSz="1215850" rtl="0" eaLnBrk="1" latinLnBrk="0" hangingPunct="1">
        <a:lnSpc>
          <a:spcPct val="90000"/>
        </a:lnSpc>
        <a:spcBef>
          <a:spcPts val="1330"/>
        </a:spcBef>
        <a:buFont typeface="Arial" panose="020B0604020202020204" pitchFamily="34" charset="0"/>
        <a:buChar char="•"/>
        <a:defRPr sz="3723" kern="1200">
          <a:solidFill>
            <a:schemeClr val="tx1"/>
          </a:solidFill>
          <a:latin typeface="+mn-lt"/>
          <a:ea typeface="+mn-ea"/>
          <a:cs typeface="+mn-cs"/>
        </a:defRPr>
      </a:lvl1pPr>
      <a:lvl2pPr marL="911887" indent="-303963" algn="l" defTabSz="1215850" rtl="0" eaLnBrk="1" latinLnBrk="0" hangingPunct="1">
        <a:lnSpc>
          <a:spcPct val="90000"/>
        </a:lnSpc>
        <a:spcBef>
          <a:spcPts val="666"/>
        </a:spcBef>
        <a:buFont typeface="Arial" panose="020B0604020202020204" pitchFamily="34" charset="0"/>
        <a:buChar char="•"/>
        <a:defRPr sz="3192" kern="1200">
          <a:solidFill>
            <a:schemeClr val="tx1"/>
          </a:solidFill>
          <a:latin typeface="+mn-lt"/>
          <a:ea typeface="+mn-ea"/>
          <a:cs typeface="+mn-cs"/>
        </a:defRPr>
      </a:lvl2pPr>
      <a:lvl3pPr marL="1519813" indent="-303963" algn="l" defTabSz="1215850" rtl="0" eaLnBrk="1" latinLnBrk="0" hangingPunct="1">
        <a:lnSpc>
          <a:spcPct val="90000"/>
        </a:lnSpc>
        <a:spcBef>
          <a:spcPts val="666"/>
        </a:spcBef>
        <a:buFont typeface="Arial" panose="020B0604020202020204" pitchFamily="34" charset="0"/>
        <a:buChar char="•"/>
        <a:defRPr sz="2659" kern="1200">
          <a:solidFill>
            <a:schemeClr val="tx1"/>
          </a:solidFill>
          <a:latin typeface="+mn-lt"/>
          <a:ea typeface="+mn-ea"/>
          <a:cs typeface="+mn-cs"/>
        </a:defRPr>
      </a:lvl3pPr>
      <a:lvl4pPr marL="2127737" indent="-303963" algn="l" defTabSz="1215850" rtl="0" eaLnBrk="1" latinLnBrk="0" hangingPunct="1">
        <a:lnSpc>
          <a:spcPct val="90000"/>
        </a:lnSpc>
        <a:spcBef>
          <a:spcPts val="666"/>
        </a:spcBef>
        <a:buFont typeface="Arial" panose="020B0604020202020204" pitchFamily="34" charset="0"/>
        <a:buChar char="•"/>
        <a:defRPr sz="2394" kern="1200">
          <a:solidFill>
            <a:schemeClr val="tx1"/>
          </a:solidFill>
          <a:latin typeface="+mn-lt"/>
          <a:ea typeface="+mn-ea"/>
          <a:cs typeface="+mn-cs"/>
        </a:defRPr>
      </a:lvl4pPr>
      <a:lvl5pPr marL="2735661" indent="-303963" algn="l" defTabSz="1215850" rtl="0" eaLnBrk="1" latinLnBrk="0" hangingPunct="1">
        <a:lnSpc>
          <a:spcPct val="90000"/>
        </a:lnSpc>
        <a:spcBef>
          <a:spcPts val="666"/>
        </a:spcBef>
        <a:buFont typeface="Arial" panose="020B0604020202020204" pitchFamily="34" charset="0"/>
        <a:buChar char="•"/>
        <a:defRPr sz="2394" kern="1200">
          <a:solidFill>
            <a:schemeClr val="tx1"/>
          </a:solidFill>
          <a:latin typeface="+mn-lt"/>
          <a:ea typeface="+mn-ea"/>
          <a:cs typeface="+mn-cs"/>
        </a:defRPr>
      </a:lvl5pPr>
      <a:lvl6pPr marL="3343587" indent="-303963" algn="l" defTabSz="1215850" rtl="0" eaLnBrk="1" latinLnBrk="0" hangingPunct="1">
        <a:lnSpc>
          <a:spcPct val="90000"/>
        </a:lnSpc>
        <a:spcBef>
          <a:spcPts val="666"/>
        </a:spcBef>
        <a:buFont typeface="Arial" panose="020B0604020202020204" pitchFamily="34" charset="0"/>
        <a:buChar char="•"/>
        <a:defRPr sz="2394" kern="1200">
          <a:solidFill>
            <a:schemeClr val="tx1"/>
          </a:solidFill>
          <a:latin typeface="+mn-lt"/>
          <a:ea typeface="+mn-ea"/>
          <a:cs typeface="+mn-cs"/>
        </a:defRPr>
      </a:lvl6pPr>
      <a:lvl7pPr marL="3951511" indent="-303963" algn="l" defTabSz="1215850" rtl="0" eaLnBrk="1" latinLnBrk="0" hangingPunct="1">
        <a:lnSpc>
          <a:spcPct val="90000"/>
        </a:lnSpc>
        <a:spcBef>
          <a:spcPts val="666"/>
        </a:spcBef>
        <a:buFont typeface="Arial" panose="020B0604020202020204" pitchFamily="34" charset="0"/>
        <a:buChar char="•"/>
        <a:defRPr sz="2394" kern="1200">
          <a:solidFill>
            <a:schemeClr val="tx1"/>
          </a:solidFill>
          <a:latin typeface="+mn-lt"/>
          <a:ea typeface="+mn-ea"/>
          <a:cs typeface="+mn-cs"/>
        </a:defRPr>
      </a:lvl7pPr>
      <a:lvl8pPr marL="4559437" indent="-303963" algn="l" defTabSz="1215850" rtl="0" eaLnBrk="1" latinLnBrk="0" hangingPunct="1">
        <a:lnSpc>
          <a:spcPct val="90000"/>
        </a:lnSpc>
        <a:spcBef>
          <a:spcPts val="666"/>
        </a:spcBef>
        <a:buFont typeface="Arial" panose="020B0604020202020204" pitchFamily="34" charset="0"/>
        <a:buChar char="•"/>
        <a:defRPr sz="2394" kern="1200">
          <a:solidFill>
            <a:schemeClr val="tx1"/>
          </a:solidFill>
          <a:latin typeface="+mn-lt"/>
          <a:ea typeface="+mn-ea"/>
          <a:cs typeface="+mn-cs"/>
        </a:defRPr>
      </a:lvl8pPr>
      <a:lvl9pPr marL="5167360" indent="-303963" algn="l" defTabSz="1215850" rtl="0" eaLnBrk="1" latinLnBrk="0" hangingPunct="1">
        <a:lnSpc>
          <a:spcPct val="90000"/>
        </a:lnSpc>
        <a:spcBef>
          <a:spcPts val="666"/>
        </a:spcBef>
        <a:buFont typeface="Arial" panose="020B0604020202020204" pitchFamily="34" charset="0"/>
        <a:buChar char="•"/>
        <a:defRPr sz="2394" kern="1200">
          <a:solidFill>
            <a:schemeClr val="tx1"/>
          </a:solidFill>
          <a:latin typeface="+mn-lt"/>
          <a:ea typeface="+mn-ea"/>
          <a:cs typeface="+mn-cs"/>
        </a:defRPr>
      </a:lvl9pPr>
    </p:bodyStyle>
    <p:otherStyle>
      <a:defPPr>
        <a:defRPr lang="en-US"/>
      </a:defPPr>
      <a:lvl1pPr marL="0" algn="l" defTabSz="1215850" rtl="0" eaLnBrk="1" latinLnBrk="0" hangingPunct="1">
        <a:defRPr sz="2394" kern="1200">
          <a:solidFill>
            <a:schemeClr val="tx1"/>
          </a:solidFill>
          <a:latin typeface="+mn-lt"/>
          <a:ea typeface="+mn-ea"/>
          <a:cs typeface="+mn-cs"/>
        </a:defRPr>
      </a:lvl1pPr>
      <a:lvl2pPr marL="607926" algn="l" defTabSz="1215850" rtl="0" eaLnBrk="1" latinLnBrk="0" hangingPunct="1">
        <a:defRPr sz="2394" kern="1200">
          <a:solidFill>
            <a:schemeClr val="tx1"/>
          </a:solidFill>
          <a:latin typeface="+mn-lt"/>
          <a:ea typeface="+mn-ea"/>
          <a:cs typeface="+mn-cs"/>
        </a:defRPr>
      </a:lvl2pPr>
      <a:lvl3pPr marL="1215850" algn="l" defTabSz="1215850" rtl="0" eaLnBrk="1" latinLnBrk="0" hangingPunct="1">
        <a:defRPr sz="2394" kern="1200">
          <a:solidFill>
            <a:schemeClr val="tx1"/>
          </a:solidFill>
          <a:latin typeface="+mn-lt"/>
          <a:ea typeface="+mn-ea"/>
          <a:cs typeface="+mn-cs"/>
        </a:defRPr>
      </a:lvl3pPr>
      <a:lvl4pPr marL="1823774" algn="l" defTabSz="1215850" rtl="0" eaLnBrk="1" latinLnBrk="0" hangingPunct="1">
        <a:defRPr sz="2394" kern="1200">
          <a:solidFill>
            <a:schemeClr val="tx1"/>
          </a:solidFill>
          <a:latin typeface="+mn-lt"/>
          <a:ea typeface="+mn-ea"/>
          <a:cs typeface="+mn-cs"/>
        </a:defRPr>
      </a:lvl4pPr>
      <a:lvl5pPr marL="2431698" algn="l" defTabSz="1215850" rtl="0" eaLnBrk="1" latinLnBrk="0" hangingPunct="1">
        <a:defRPr sz="2394" kern="1200">
          <a:solidFill>
            <a:schemeClr val="tx1"/>
          </a:solidFill>
          <a:latin typeface="+mn-lt"/>
          <a:ea typeface="+mn-ea"/>
          <a:cs typeface="+mn-cs"/>
        </a:defRPr>
      </a:lvl5pPr>
      <a:lvl6pPr marL="3039624" algn="l" defTabSz="1215850" rtl="0" eaLnBrk="1" latinLnBrk="0" hangingPunct="1">
        <a:defRPr sz="2394" kern="1200">
          <a:solidFill>
            <a:schemeClr val="tx1"/>
          </a:solidFill>
          <a:latin typeface="+mn-lt"/>
          <a:ea typeface="+mn-ea"/>
          <a:cs typeface="+mn-cs"/>
        </a:defRPr>
      </a:lvl6pPr>
      <a:lvl7pPr marL="3647548" algn="l" defTabSz="1215850" rtl="0" eaLnBrk="1" latinLnBrk="0" hangingPunct="1">
        <a:defRPr sz="2394" kern="1200">
          <a:solidFill>
            <a:schemeClr val="tx1"/>
          </a:solidFill>
          <a:latin typeface="+mn-lt"/>
          <a:ea typeface="+mn-ea"/>
          <a:cs typeface="+mn-cs"/>
        </a:defRPr>
      </a:lvl7pPr>
      <a:lvl8pPr marL="4255474" algn="l" defTabSz="1215850" rtl="0" eaLnBrk="1" latinLnBrk="0" hangingPunct="1">
        <a:defRPr sz="2394" kern="1200">
          <a:solidFill>
            <a:schemeClr val="tx1"/>
          </a:solidFill>
          <a:latin typeface="+mn-lt"/>
          <a:ea typeface="+mn-ea"/>
          <a:cs typeface="+mn-cs"/>
        </a:defRPr>
      </a:lvl8pPr>
      <a:lvl9pPr marL="4863398" algn="l" defTabSz="1215850" rtl="0" eaLnBrk="1" latinLnBrk="0" hangingPunct="1">
        <a:defRPr sz="239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5.xml"/><Relationship Id="rId1" Type="http://schemas.openxmlformats.org/officeDocument/2006/relationships/video" Target="https://www.youtube.com/embed/-SvEAfYm02g?feature=oembed" TargetMode="External"/><Relationship Id="rId4" Type="http://schemas.openxmlformats.org/officeDocument/2006/relationships/image" Target="../media/image12.jpe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16.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lue background with white text&#10;&#10;Description automatically generated">
            <a:extLst>
              <a:ext uri="{FF2B5EF4-FFF2-40B4-BE49-F238E27FC236}">
                <a16:creationId xmlns:a16="http://schemas.microsoft.com/office/drawing/2014/main" id="{53F291BC-1B45-8EB1-410B-C6C2DA8D82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6270310" cy="9152050"/>
          </a:xfrm>
          <a:prstGeom prst="rect">
            <a:avLst/>
          </a:prstGeom>
        </p:spPr>
      </p:pic>
    </p:spTree>
    <p:extLst>
      <p:ext uri="{BB962C8B-B14F-4D97-AF65-F5344CB8AC3E}">
        <p14:creationId xmlns:p14="http://schemas.microsoft.com/office/powerpoint/2010/main" val="7485221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nline Media 2">
            <a:hlinkClick r:id="" action="ppaction://media"/>
            <a:extLst>
              <a:ext uri="{FF2B5EF4-FFF2-40B4-BE49-F238E27FC236}">
                <a16:creationId xmlns:a16="http://schemas.microsoft.com/office/drawing/2014/main" id="{A9D2E8C2-E954-CF47-2F02-A5A8A85E6E9D}"/>
              </a:ext>
            </a:extLst>
          </p:cNvPr>
          <p:cNvPicPr>
            <a:picLocks noRot="1" noChangeAspect="1"/>
          </p:cNvPicPr>
          <p:nvPr>
            <a:videoFile r:link="rId1"/>
          </p:nvPr>
        </p:nvPicPr>
        <p:blipFill>
          <a:blip r:embed="rId4">
            <a:extLst>
              <a:ext uri="{28A0092B-C50C-407E-A947-70E740481C1C}">
                <a14:useLocalDpi xmlns:a14="http://schemas.microsoft.com/office/drawing/2010/main" val="0"/>
              </a:ext>
            </a:extLst>
          </a:blip>
          <a:srcRect/>
          <a:stretch/>
        </p:blipFill>
        <p:spPr>
          <a:xfrm>
            <a:off x="838821" y="467720"/>
            <a:ext cx="14586492" cy="8204901"/>
          </a:xfrm>
          <a:prstGeom prst="rect">
            <a:avLst/>
          </a:prstGeom>
        </p:spPr>
      </p:pic>
    </p:spTree>
    <p:extLst>
      <p:ext uri="{BB962C8B-B14F-4D97-AF65-F5344CB8AC3E}">
        <p14:creationId xmlns:p14="http://schemas.microsoft.com/office/powerpoint/2010/main" val="602592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DAB0CB2-CF72-C2A4-A436-98490A0D67A5}"/>
              </a:ext>
            </a:extLst>
          </p:cNvPr>
          <p:cNvSpPr/>
          <p:nvPr/>
        </p:nvSpPr>
        <p:spPr>
          <a:xfrm>
            <a:off x="0" y="-29067"/>
            <a:ext cx="6908800" cy="9160367"/>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ight Triangle 7">
            <a:extLst>
              <a:ext uri="{FF2B5EF4-FFF2-40B4-BE49-F238E27FC236}">
                <a16:creationId xmlns:a16="http://schemas.microsoft.com/office/drawing/2014/main" id="{90D59545-29FC-7C4C-2626-49D9A42EE35D}"/>
              </a:ext>
            </a:extLst>
          </p:cNvPr>
          <p:cNvSpPr/>
          <p:nvPr/>
        </p:nvSpPr>
        <p:spPr>
          <a:xfrm flipV="1">
            <a:off x="6889644" y="-29067"/>
            <a:ext cx="3429000" cy="9160367"/>
          </a:xfrm>
          <a:prstGeom prst="rtTriangle">
            <a:avLst/>
          </a:prstGeom>
          <a:solidFill>
            <a:schemeClr val="tx2"/>
          </a:solidFill>
          <a:ln>
            <a:solidFill>
              <a:srgbClr val="00A9A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2E0EC5F2-41B6-988F-B0A7-777303F39E9B}"/>
              </a:ext>
            </a:extLst>
          </p:cNvPr>
          <p:cNvSpPr txBox="1"/>
          <p:nvPr/>
        </p:nvSpPr>
        <p:spPr>
          <a:xfrm>
            <a:off x="584200" y="600975"/>
            <a:ext cx="7122732" cy="7929350"/>
          </a:xfrm>
          <a:prstGeom prst="rect">
            <a:avLst/>
          </a:prstGeom>
          <a:noFill/>
          <a:ln>
            <a:noFill/>
          </a:ln>
        </p:spPr>
        <p:txBody>
          <a:bodyPr wrap="square">
            <a:spAutoFit/>
          </a:bodyPr>
          <a:lstStyle/>
          <a:p>
            <a:pPr>
              <a:lnSpc>
                <a:spcPct val="107000"/>
              </a:lnSpc>
              <a:spcAft>
                <a:spcPts val="800"/>
              </a:spcAft>
            </a:pPr>
            <a:r>
              <a:rPr lang="en-GB" sz="4800" b="1">
                <a:solidFill>
                  <a:schemeClr val="bg1"/>
                </a:solidFill>
                <a:effectLst/>
                <a:latin typeface="Lato" panose="020F0502020204030203" pitchFamily="34" charset="0"/>
                <a:ea typeface="Lato" panose="020F0502020204030203" pitchFamily="34" charset="0"/>
                <a:cs typeface="Lato" panose="020F0502020204030203" pitchFamily="34" charset="0"/>
              </a:rPr>
              <a:t>The Future Skills Questionnaire is a set of questions that have been designed for young people in schools and colleges to help you think about </a:t>
            </a:r>
            <a:r>
              <a:rPr lang="en-GB" sz="4800" b="1">
                <a:solidFill>
                  <a:schemeClr val="bg1"/>
                </a:solidFill>
                <a:latin typeface="Lato" panose="020F0502020204030203" pitchFamily="34" charset="0"/>
                <a:ea typeface="Lato" panose="020F0502020204030203" pitchFamily="34" charset="0"/>
                <a:cs typeface="Lato" panose="020F0502020204030203" pitchFamily="34" charset="0"/>
              </a:rPr>
              <a:t>y</a:t>
            </a:r>
            <a:r>
              <a:rPr lang="en-GB" sz="4800" b="1">
                <a:solidFill>
                  <a:schemeClr val="bg1"/>
                </a:solidFill>
                <a:effectLst/>
                <a:latin typeface="Lato" panose="020F0502020204030203" pitchFamily="34" charset="0"/>
                <a:ea typeface="Lato" panose="020F0502020204030203" pitchFamily="34" charset="0"/>
                <a:cs typeface="Lato" panose="020F0502020204030203" pitchFamily="34" charset="0"/>
              </a:rPr>
              <a:t>our skills, strengths and what you might like to do in the future.</a:t>
            </a:r>
          </a:p>
        </p:txBody>
      </p:sp>
      <p:pic>
        <p:nvPicPr>
          <p:cNvPr id="13" name="Picture 12" descr="A group of people in different professions&#10;&#10;Description automatically generated">
            <a:extLst>
              <a:ext uri="{FF2B5EF4-FFF2-40B4-BE49-F238E27FC236}">
                <a16:creationId xmlns:a16="http://schemas.microsoft.com/office/drawing/2014/main" id="{A12CC530-3130-C5B0-CD2A-F44F78AA92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13358" y="2382491"/>
            <a:ext cx="6170272" cy="6147834"/>
          </a:xfrm>
          <a:prstGeom prst="rect">
            <a:avLst/>
          </a:prstGeom>
        </p:spPr>
      </p:pic>
    </p:spTree>
    <p:extLst>
      <p:ext uri="{BB962C8B-B14F-4D97-AF65-F5344CB8AC3E}">
        <p14:creationId xmlns:p14="http://schemas.microsoft.com/office/powerpoint/2010/main" val="35425055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DAB0CB2-CF72-C2A4-A436-98490A0D67A5}"/>
              </a:ext>
            </a:extLst>
          </p:cNvPr>
          <p:cNvSpPr/>
          <p:nvPr/>
        </p:nvSpPr>
        <p:spPr>
          <a:xfrm>
            <a:off x="0" y="-29067"/>
            <a:ext cx="6908800" cy="9160367"/>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ight Triangle 7">
            <a:extLst>
              <a:ext uri="{FF2B5EF4-FFF2-40B4-BE49-F238E27FC236}">
                <a16:creationId xmlns:a16="http://schemas.microsoft.com/office/drawing/2014/main" id="{90D59545-29FC-7C4C-2626-49D9A42EE35D}"/>
              </a:ext>
            </a:extLst>
          </p:cNvPr>
          <p:cNvSpPr/>
          <p:nvPr/>
        </p:nvSpPr>
        <p:spPr>
          <a:xfrm flipV="1">
            <a:off x="6889644" y="-29067"/>
            <a:ext cx="3429000" cy="9160367"/>
          </a:xfrm>
          <a:prstGeom prst="rtTriangl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2E0EC5F2-41B6-988F-B0A7-777303F39E9B}"/>
              </a:ext>
            </a:extLst>
          </p:cNvPr>
          <p:cNvSpPr txBox="1"/>
          <p:nvPr/>
        </p:nvSpPr>
        <p:spPr>
          <a:xfrm>
            <a:off x="584200" y="586441"/>
            <a:ext cx="7122732" cy="7929350"/>
          </a:xfrm>
          <a:prstGeom prst="rect">
            <a:avLst/>
          </a:prstGeom>
          <a:noFill/>
        </p:spPr>
        <p:txBody>
          <a:bodyPr wrap="square">
            <a:spAutoFit/>
          </a:bodyPr>
          <a:lstStyle/>
          <a:p>
            <a:pPr>
              <a:lnSpc>
                <a:spcPct val="107000"/>
              </a:lnSpc>
              <a:spcAft>
                <a:spcPts val="800"/>
              </a:spcAft>
            </a:pPr>
            <a:r>
              <a:rPr lang="en-GB" sz="4800" b="1">
                <a:solidFill>
                  <a:schemeClr val="bg1"/>
                </a:solidFill>
                <a:effectLst/>
                <a:latin typeface="Lato" panose="020F0502020204030203" pitchFamily="34" charset="0"/>
                <a:ea typeface="Lato" panose="020F0502020204030203" pitchFamily="34" charset="0"/>
                <a:cs typeface="Lato" panose="020F0502020204030203" pitchFamily="34" charset="0"/>
              </a:rPr>
              <a:t>Completing the questionnaire and answering the questions is really easy to do. It isn’t a test or anything,  there’s no right or wrong answer. Just take your time, go through each question and pick the right answer for you.</a:t>
            </a:r>
          </a:p>
        </p:txBody>
      </p:sp>
      <p:pic>
        <p:nvPicPr>
          <p:cNvPr id="19" name="Picture 18">
            <a:extLst>
              <a:ext uri="{FF2B5EF4-FFF2-40B4-BE49-F238E27FC236}">
                <a16:creationId xmlns:a16="http://schemas.microsoft.com/office/drawing/2014/main" id="{734F4858-EE24-F4FD-569F-772D8B231375}"/>
              </a:ext>
            </a:extLst>
          </p:cNvPr>
          <p:cNvPicPr>
            <a:picLocks noChangeAspect="1"/>
          </p:cNvPicPr>
          <p:nvPr/>
        </p:nvPicPr>
        <p:blipFill>
          <a:blip r:embed="rId3"/>
          <a:stretch>
            <a:fillRect/>
          </a:stretch>
        </p:blipFill>
        <p:spPr>
          <a:xfrm>
            <a:off x="9804400" y="2203450"/>
            <a:ext cx="5648603" cy="5756709"/>
          </a:xfrm>
          <a:prstGeom prst="rect">
            <a:avLst/>
          </a:prstGeom>
        </p:spPr>
      </p:pic>
    </p:spTree>
    <p:extLst>
      <p:ext uri="{BB962C8B-B14F-4D97-AF65-F5344CB8AC3E}">
        <p14:creationId xmlns:p14="http://schemas.microsoft.com/office/powerpoint/2010/main" val="31678134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white line drawing of a street sign&#10;&#10;Description automatically generated">
            <a:extLst>
              <a:ext uri="{FF2B5EF4-FFF2-40B4-BE49-F238E27FC236}">
                <a16:creationId xmlns:a16="http://schemas.microsoft.com/office/drawing/2014/main" id="{7BA03C38-40EE-FAC8-5F61-9A11F4E915CD}"/>
              </a:ext>
            </a:extLst>
          </p:cNvPr>
          <p:cNvPicPr>
            <a:picLocks noChangeAspect="1"/>
          </p:cNvPicPr>
          <p:nvPr/>
        </p:nvPicPr>
        <p:blipFill>
          <a:blip r:embed="rId3">
            <a:duotone>
              <a:prstClr val="black"/>
              <a:schemeClr val="tx1">
                <a:lumMod val="50000"/>
                <a:tint val="45000"/>
                <a:satMod val="400000"/>
              </a:schemeClr>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10795000" y="1814266"/>
            <a:ext cx="2807817" cy="5473700"/>
          </a:xfrm>
          <a:prstGeom prst="rect">
            <a:avLst/>
          </a:prstGeom>
        </p:spPr>
      </p:pic>
      <p:sp>
        <p:nvSpPr>
          <p:cNvPr id="7" name="Rectangle 6">
            <a:extLst>
              <a:ext uri="{FF2B5EF4-FFF2-40B4-BE49-F238E27FC236}">
                <a16:creationId xmlns:a16="http://schemas.microsoft.com/office/drawing/2014/main" id="{ADAB0CB2-CF72-C2A4-A436-98490A0D67A5}"/>
              </a:ext>
            </a:extLst>
          </p:cNvPr>
          <p:cNvSpPr/>
          <p:nvPr/>
        </p:nvSpPr>
        <p:spPr>
          <a:xfrm>
            <a:off x="0" y="-29067"/>
            <a:ext cx="6908800" cy="9160367"/>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ight Triangle 7">
            <a:extLst>
              <a:ext uri="{FF2B5EF4-FFF2-40B4-BE49-F238E27FC236}">
                <a16:creationId xmlns:a16="http://schemas.microsoft.com/office/drawing/2014/main" id="{90D59545-29FC-7C4C-2626-49D9A42EE35D}"/>
              </a:ext>
            </a:extLst>
          </p:cNvPr>
          <p:cNvSpPr/>
          <p:nvPr/>
        </p:nvSpPr>
        <p:spPr>
          <a:xfrm flipV="1">
            <a:off x="6889644" y="-29067"/>
            <a:ext cx="3429000" cy="9160367"/>
          </a:xfrm>
          <a:prstGeom prst="rtTriangl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2E0EC5F2-41B6-988F-B0A7-777303F39E9B}"/>
              </a:ext>
            </a:extLst>
          </p:cNvPr>
          <p:cNvSpPr txBox="1"/>
          <p:nvPr/>
        </p:nvSpPr>
        <p:spPr>
          <a:xfrm>
            <a:off x="584200" y="586441"/>
            <a:ext cx="7122732" cy="7929350"/>
          </a:xfrm>
          <a:prstGeom prst="rect">
            <a:avLst/>
          </a:prstGeom>
          <a:noFill/>
          <a:ln>
            <a:noFill/>
          </a:ln>
        </p:spPr>
        <p:txBody>
          <a:bodyPr wrap="square">
            <a:spAutoFit/>
          </a:bodyPr>
          <a:lstStyle/>
          <a:p>
            <a:pPr>
              <a:lnSpc>
                <a:spcPct val="107000"/>
              </a:lnSpc>
              <a:spcAft>
                <a:spcPts val="800"/>
              </a:spcAft>
            </a:pPr>
            <a:r>
              <a:rPr lang="en-GB" sz="4800" b="1">
                <a:solidFill>
                  <a:schemeClr val="bg1"/>
                </a:solidFill>
                <a:effectLst/>
                <a:latin typeface="Lato" panose="020F0502020204030203" pitchFamily="34" charset="0"/>
                <a:ea typeface="Lato" panose="020F0502020204030203" pitchFamily="34" charset="0"/>
                <a:cs typeface="Lato" panose="020F0502020204030203" pitchFamily="34" charset="0"/>
              </a:rPr>
              <a:t>Thousands of young people like you, all over the country, have done the Future Skills Questionnaire. This helps to make sure young people are supported to make the right choices about their next step after school or college. </a:t>
            </a:r>
          </a:p>
        </p:txBody>
      </p:sp>
      <p:pic>
        <p:nvPicPr>
          <p:cNvPr id="23" name="Picture 22" descr="A group of people in school uniforms&#10;&#10;Description automatically generated">
            <a:extLst>
              <a:ext uri="{FF2B5EF4-FFF2-40B4-BE49-F238E27FC236}">
                <a16:creationId xmlns:a16="http://schemas.microsoft.com/office/drawing/2014/main" id="{FC608492-826D-31B1-D2DE-107A1267FE3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99400" y="5067744"/>
            <a:ext cx="8204200" cy="4063556"/>
          </a:xfrm>
          <a:prstGeom prst="rect">
            <a:avLst/>
          </a:prstGeom>
        </p:spPr>
      </p:pic>
    </p:spTree>
    <p:extLst>
      <p:ext uri="{BB962C8B-B14F-4D97-AF65-F5344CB8AC3E}">
        <p14:creationId xmlns:p14="http://schemas.microsoft.com/office/powerpoint/2010/main" val="2614189215"/>
      </p:ext>
    </p:extLst>
  </p:cSld>
  <p:clrMapOvr>
    <a:masterClrMapping/>
  </p:clrMapOvr>
</p:sld>
</file>

<file path=ppt/theme/theme1.xml><?xml version="1.0" encoding="utf-8"?>
<a:theme xmlns:a="http://schemas.openxmlformats.org/drawingml/2006/main" name="CRC Powerpoint 2018">
  <a:themeElements>
    <a:clrScheme name="Progress Update Monthly Reporting">
      <a:dk1>
        <a:srgbClr val="575553"/>
      </a:dk1>
      <a:lt1>
        <a:srgbClr val="FEFFFE"/>
      </a:lt1>
      <a:dk2>
        <a:srgbClr val="0DA5A8"/>
      </a:dk2>
      <a:lt2>
        <a:srgbClr val="DAD8D7"/>
      </a:lt2>
      <a:accent1>
        <a:srgbClr val="124F43"/>
      </a:accent1>
      <a:accent2>
        <a:srgbClr val="0E7875"/>
      </a:accent2>
      <a:accent3>
        <a:srgbClr val="E8B462"/>
      </a:accent3>
      <a:accent4>
        <a:srgbClr val="EA5F65"/>
      </a:accent4>
      <a:accent5>
        <a:srgbClr val="E1E4E1"/>
      </a:accent5>
      <a:accent6>
        <a:srgbClr val="ECEAED"/>
      </a:accent6>
      <a:hlink>
        <a:srgbClr val="06A7A8"/>
      </a:hlink>
      <a:folHlink>
        <a:srgbClr val="11504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RC Powerpoint 2018" id="{622930EC-2C45-0445-9721-CF41E053A9CB}" vid="{9825C124-A1CD-1647-9B77-85265FCD3482}"/>
    </a:ext>
  </a:extLst>
</a:theme>
</file>

<file path=ppt/theme/theme2.xml><?xml version="1.0" encoding="utf-8"?>
<a:theme xmlns:a="http://schemas.openxmlformats.org/drawingml/2006/main" name="4_Office Theme">
  <a:themeElements>
    <a:clrScheme name="CEC">
      <a:dk1>
        <a:srgbClr val="585857"/>
      </a:dk1>
      <a:lt1>
        <a:srgbClr val="FFFFFF"/>
      </a:lt1>
      <a:dk2>
        <a:srgbClr val="00A9A9"/>
      </a:dk2>
      <a:lt2>
        <a:srgbClr val="026893"/>
      </a:lt2>
      <a:accent1>
        <a:srgbClr val="515F92"/>
      </a:accent1>
      <a:accent2>
        <a:srgbClr val="EC5F65"/>
      </a:accent2>
      <a:accent3>
        <a:srgbClr val="E7B361"/>
      </a:accent3>
      <a:accent4>
        <a:srgbClr val="036993"/>
      </a:accent4>
      <a:accent5>
        <a:srgbClr val="134F44"/>
      </a:accent5>
      <a:accent6>
        <a:srgbClr val="ED6E50"/>
      </a:accent6>
      <a:hlink>
        <a:srgbClr val="026893"/>
      </a:hlink>
      <a:folHlink>
        <a:srgbClr val="00A9A9"/>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a9832102-dd93-45c9-8c91-cdbdc3797ea0">
      <Terms xmlns="http://schemas.microsoft.com/office/infopath/2007/PartnerControls"/>
    </lcf76f155ced4ddcb4097134ff3c332f>
    <TaxCatchAll xmlns="335742f6-441c-4dd2-b68f-1b2b8dd55d48"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09A7254AA629A4D9A8BA44FB5048563" ma:contentTypeVersion="23" ma:contentTypeDescription="Create a new document." ma:contentTypeScope="" ma:versionID="35324227767bf5fe8f8dcd843a9d1bbd">
  <xsd:schema xmlns:xsd="http://www.w3.org/2001/XMLSchema" xmlns:xs="http://www.w3.org/2001/XMLSchema" xmlns:p="http://schemas.microsoft.com/office/2006/metadata/properties" xmlns:ns2="a9832102-dd93-45c9-8c91-cdbdc3797ea0" xmlns:ns3="335742f6-441c-4dd2-b68f-1b2b8dd55d48" targetNamespace="http://schemas.microsoft.com/office/2006/metadata/properties" ma:root="true" ma:fieldsID="65e1d037f7c501bb3fb606d2bef0adc2" ns2:_="" ns3:_="">
    <xsd:import namespace="a9832102-dd93-45c9-8c91-cdbdc3797ea0"/>
    <xsd:import namespace="335742f6-441c-4dd2-b68f-1b2b8dd55d4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SearchPropertie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832102-dd93-45c9-8c91-cdbdc3797ea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2cddcab1-4fb3-4190-803e-fbe8b4ce968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DateTaken" ma:index="21" nillable="true" ma:displayName="MediaServiceDateTaken" ma:hidden="true" ma:indexed="true" ma:internalName="MediaServiceDateTaken" ma:readOnly="true">
      <xsd:simpleType>
        <xsd:restriction base="dms:Text"/>
      </xsd:simpleType>
    </xsd:element>
    <xsd:element name="MediaServiceLocation" ma:index="22" nillable="true" ma:displayName="Location" ma:indexed="true" ma:internalName="MediaServiceLocation"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LengthInSeconds" ma:index="24"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35742f6-441c-4dd2-b68f-1b2b8dd55d48"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4642dc63-f7dd-4e47-8840-490a79127777}" ma:internalName="TaxCatchAll" ma:showField="CatchAllData" ma:web="335742f6-441c-4dd2-b68f-1b2b8dd55d4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5CF5219-4F67-4C53-B8C5-E5049558FC57}">
  <ds:schemaRefs>
    <ds:schemaRef ds:uri="http://schemas.microsoft.com/sharepoint/v3/contenttype/forms"/>
  </ds:schemaRefs>
</ds:datastoreItem>
</file>

<file path=customXml/itemProps2.xml><?xml version="1.0" encoding="utf-8"?>
<ds:datastoreItem xmlns:ds="http://schemas.openxmlformats.org/officeDocument/2006/customXml" ds:itemID="{A551C16F-2E18-47AA-B989-0AA6A59E8B7B}">
  <ds:schemaRefs>
    <ds:schemaRef ds:uri="0b7998e6-b82a-4691-8b94-178a4ba284ea"/>
    <ds:schemaRef ds:uri="75ca23ed-fdba-4544-8426-dc162b381db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a9832102-dd93-45c9-8c91-cdbdc3797ea0"/>
    <ds:schemaRef ds:uri="335742f6-441c-4dd2-b68f-1b2b8dd55d48"/>
  </ds:schemaRefs>
</ds:datastoreItem>
</file>

<file path=customXml/itemProps3.xml><?xml version="1.0" encoding="utf-8"?>
<ds:datastoreItem xmlns:ds="http://schemas.openxmlformats.org/officeDocument/2006/customXml" ds:itemID="{493553AE-A54C-42A5-B8EF-876980951EF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9832102-dd93-45c9-8c91-cdbdc3797ea0"/>
    <ds:schemaRef ds:uri="335742f6-441c-4dd2-b68f-1b2b8dd55d4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CRC Powerpoint 2018</Template>
  <TotalTime>0</TotalTime>
  <Words>690</Words>
  <Application>Microsoft Office PowerPoint</Application>
  <PresentationFormat>Custom</PresentationFormat>
  <Paragraphs>53</Paragraphs>
  <Slides>5</Slides>
  <Notes>5</Notes>
  <HiddenSlides>0</HiddenSlides>
  <MMClips>1</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5</vt:i4>
      </vt:variant>
    </vt:vector>
  </HeadingPairs>
  <TitlesOfParts>
    <vt:vector size="11" baseType="lpstr">
      <vt:lpstr>Arial</vt:lpstr>
      <vt:lpstr>Calibri</vt:lpstr>
      <vt:lpstr>Calibri Light</vt:lpstr>
      <vt:lpstr>Lato</vt:lpstr>
      <vt:lpstr>CRC Powerpoint 2018</vt:lpstr>
      <vt:lpstr>4_Office Theme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Diana Scutelnicu</dc:creator>
  <cp:lastModifiedBy>Foster, Heidi - TEP</cp:lastModifiedBy>
  <cp:revision>2</cp:revision>
  <dcterms:created xsi:type="dcterms:W3CDTF">2019-02-25T16:49:24Z</dcterms:created>
  <dcterms:modified xsi:type="dcterms:W3CDTF">2025-10-15T13:23:48Z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0x010100609A7254AA629A4D9A8BA44FB5048563</vt:lpwstr>
  </property>
  <property fmtid="{D5CDD505-2E9C-101B-9397-08002B2CF9AE}" pid="3" name="Document Type">
    <vt:lpwstr/>
  </property>
  <property fmtid="{D5CDD505-2E9C-101B-9397-08002B2CF9AE}" pid="4" name="MediaServiceImageTags">
    <vt:lpwstr/>
  </property>
</Properties>
</file>